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Lst>
  <p:sldSz cy="5143500" cx="9144000"/>
  <p:notesSz cx="6858000" cy="9144000"/>
  <p:embeddedFontLst>
    <p:embeddedFont>
      <p:font typeface="Century Gothic"/>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Author clrIdx="0" id="0" initials="" lastIdx="1" name="Roy Smith"/>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CenturyGothic-bold.fntdata"/><Relationship Id="rId25" Type="http://schemas.openxmlformats.org/officeDocument/2006/relationships/font" Target="fonts/CenturyGothic-regular.fntdata"/><Relationship Id="rId28" Type="http://schemas.openxmlformats.org/officeDocument/2006/relationships/font" Target="fonts/CenturyGothic-boldItalic.fntdata"/><Relationship Id="rId27" Type="http://schemas.openxmlformats.org/officeDocument/2006/relationships/font" Target="fonts/CenturyGothic-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1" dt="2018-03-19T20:07:22.952">
    <p:pos x="6000" y="0"/>
    <p:text>Slides 1-2		Roy
Slides 3-7		Sita
Slides 8-9		Roy
Slides 10-12		Kevin
Slides 13-15		Andrew</p:text>
  </p:cm>
</p:cmLst>
</file>

<file path=ppt/media/image1.png>
</file>

<file path=ppt/media/image10.png>
</file>

<file path=ppt/media/image11.png>
</file>

<file path=ppt/media/image12.png>
</file>

<file path=ppt/media/image13.png>
</file>

<file path=ppt/media/image14.jpg>
</file>

<file path=ppt/media/image15.png>
</file>

<file path=ppt/media/image16.jpg>
</file>

<file path=ppt/media/image17.jpg>
</file>

<file path=ppt/media/image18.jpg>
</file>

<file path=ppt/media/image19.png>
</file>

<file path=ppt/media/image2.png>
</file>

<file path=ppt/media/image20.png>
</file>

<file path=ppt/media/image21.jpg>
</file>

<file path=ppt/media/image22.png>
</file>

<file path=ppt/media/image23.jpg>
</file>

<file path=ppt/media/image24.jpg>
</file>

<file path=ppt/media/image25.png>
</file>

<file path=ppt/media/image26.png>
</file>

<file path=ppt/media/image27.jpg>
</file>

<file path=ppt/media/image28.png>
</file>

<file path=ppt/media/image29.png>
</file>

<file path=ppt/media/image3.png>
</file>

<file path=ppt/media/image30.png>
</file>

<file path=ppt/media/image31.png>
</file>

<file path=ppt/media/image32.png>
</file>

<file path=ppt/media/image33.png>
</file>

<file path=ppt/media/image4.jp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5" name="Shape 125"/>
        <p:cNvGrpSpPr/>
        <p:nvPr/>
      </p:nvGrpSpPr>
      <p:grpSpPr>
        <a:xfrm>
          <a:off x="0" y="0"/>
          <a:ext cx="0" cy="0"/>
          <a:chOff x="0" y="0"/>
          <a:chExt cx="0" cy="0"/>
        </a:xfrm>
      </p:grpSpPr>
      <p:sp>
        <p:nvSpPr>
          <p:cNvPr id="126" name="Google Shape;126;g358e9675c4_2_7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7" name="Google Shape;127;g358e9675c4_2_7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
              <a:t>Hello everyone, my name is Roy! Along with my group teammates Andrew, Kevin, Meet, and Sita we analyzed United.com’s website.</a:t>
            </a:r>
            <a:endParaRPr/>
          </a:p>
        </p:txBody>
      </p:sp>
      <p:sp>
        <p:nvSpPr>
          <p:cNvPr id="128" name="Google Shape;128;g358e9675c4_2_7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3" name="Shape 203"/>
        <p:cNvGrpSpPr/>
        <p:nvPr/>
      </p:nvGrpSpPr>
      <p:grpSpPr>
        <a:xfrm>
          <a:off x="0" y="0"/>
          <a:ext cx="0" cy="0"/>
          <a:chOff x="0" y="0"/>
          <a:chExt cx="0" cy="0"/>
        </a:xfrm>
      </p:grpSpPr>
      <p:sp>
        <p:nvSpPr>
          <p:cNvPr id="204" name="Google Shape;204;g358e9675c4_2_10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5" name="Google Shape;205;g358e9675c4_2_10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n" sz="1200" u="none" cap="none" strike="noStrike">
                <a:solidFill>
                  <a:schemeClr val="dk1"/>
                </a:solidFill>
                <a:latin typeface="Calibri"/>
                <a:ea typeface="Calibri"/>
                <a:cs typeface="Calibri"/>
                <a:sym typeface="Calibri"/>
              </a:rPr>
              <a:t>All of the testers were around the same age (20’s) and were all female.  </a:t>
            </a:r>
            <a:r>
              <a:rPr lang="en" sz="1200">
                <a:solidFill>
                  <a:schemeClr val="dk1"/>
                </a:solidFill>
                <a:latin typeface="Calibri"/>
                <a:ea typeface="Calibri"/>
                <a:cs typeface="Calibri"/>
                <a:sym typeface="Calibri"/>
              </a:rPr>
              <a:t>The first user took ~8 minutes as compared to 5 minutes for the other users. This tester ended up navigating to separate webpages, but for each of the tasks instead of just the one. This caused her to get stuck at some points since the tasks were written with the idea that the user was to stay at the main page and interact with the expandable boxes. This also means she had some trouble answering our post-test questions. Here you can see about two minutes of her testing compressed down to 30 seconds. </a:t>
            </a:r>
            <a:r>
              <a:rPr b="0" i="0" lang="en" sz="1200" u="none" cap="none" strike="noStrike">
                <a:solidFill>
                  <a:schemeClr val="dk1"/>
                </a:solidFill>
                <a:latin typeface="Calibri"/>
                <a:ea typeface="Calibri"/>
                <a:cs typeface="Calibri"/>
                <a:sym typeface="Calibri"/>
              </a:rPr>
              <a:t> </a:t>
            </a:r>
            <a:endParaRPr b="0" i="0" sz="1200" u="none" cap="none" strike="noStrike">
              <a:solidFill>
                <a:schemeClr val="dk1"/>
              </a:solidFill>
              <a:latin typeface="Calibri"/>
              <a:ea typeface="Calibri"/>
              <a:cs typeface="Calibri"/>
              <a:sym typeface="Calibri"/>
            </a:endParaRPr>
          </a:p>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a:p>
            <a:pPr indent="0" lvl="0" marL="0" marR="0" rtl="0" algn="l">
              <a:spcBef>
                <a:spcPts val="0"/>
              </a:spcBef>
              <a:spcAft>
                <a:spcPts val="0"/>
              </a:spcAft>
              <a:buNone/>
            </a:pPr>
            <a:r>
              <a:t/>
            </a:r>
            <a:endParaRPr/>
          </a:p>
        </p:txBody>
      </p:sp>
      <p:sp>
        <p:nvSpPr>
          <p:cNvPr id="206" name="Google Shape;206;g358e9675c4_2_10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4" name="Shape 214"/>
        <p:cNvGrpSpPr/>
        <p:nvPr/>
      </p:nvGrpSpPr>
      <p:grpSpPr>
        <a:xfrm>
          <a:off x="0" y="0"/>
          <a:ext cx="0" cy="0"/>
          <a:chOff x="0" y="0"/>
          <a:chExt cx="0" cy="0"/>
        </a:xfrm>
      </p:grpSpPr>
      <p:sp>
        <p:nvSpPr>
          <p:cNvPr id="215" name="Google Shape;215;g358e9675c4_2_1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6" name="Google Shape;216;g358e9675c4_2_11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Font typeface="Arial"/>
              <a:buNone/>
            </a:pPr>
            <a:r>
              <a:rPr lang="en" sz="1200">
                <a:solidFill>
                  <a:schemeClr val="dk1"/>
                </a:solidFill>
                <a:latin typeface="Calibri"/>
                <a:ea typeface="Calibri"/>
                <a:cs typeface="Calibri"/>
                <a:sym typeface="Calibri"/>
              </a:rPr>
              <a:t>The second tester didn’t really have any problems, but as you can see from the above clip, she did take longer to complete our third task of finding where to book a hotel reservation. We feel that the reservations are put in a strange area, or more that the titling of the “tab” is strange (Book travel). Overall, this user didn’t have any problems with the site in the end and gave it a wholly positive review. It is worth mentioning that you can see the mileage card advertisement mentioning in the previous slide here.</a:t>
            </a:r>
            <a:endParaRPr/>
          </a:p>
        </p:txBody>
      </p:sp>
      <p:sp>
        <p:nvSpPr>
          <p:cNvPr id="217" name="Google Shape;217;g358e9675c4_2_11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3" name="Shape 223"/>
        <p:cNvGrpSpPr/>
        <p:nvPr/>
      </p:nvGrpSpPr>
      <p:grpSpPr>
        <a:xfrm>
          <a:off x="0" y="0"/>
          <a:ext cx="0" cy="0"/>
          <a:chOff x="0" y="0"/>
          <a:chExt cx="0" cy="0"/>
        </a:xfrm>
      </p:grpSpPr>
      <p:sp>
        <p:nvSpPr>
          <p:cNvPr id="224" name="Google Shape;224;g358e9675c4_2_1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5" name="Google Shape;225;g358e9675c4_2_11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Font typeface="Arial"/>
              <a:buNone/>
            </a:pPr>
            <a:r>
              <a:rPr lang="en" sz="1200">
                <a:solidFill>
                  <a:schemeClr val="dk1"/>
                </a:solidFill>
                <a:latin typeface="Calibri"/>
                <a:ea typeface="Calibri"/>
                <a:cs typeface="Calibri"/>
                <a:sym typeface="Calibri"/>
              </a:rPr>
              <a:t>The third tester didn’t have any problems either, but did end up navigating to a separate page for the third task instead of just using the designated tab. This user mentions in the end of her testing that it would make more sense to have the hotel reservations grouped in with the rest of the tabs. Since it already is grouped under “Book Travel”, it shows that that titling is not obvious enough for a user to go there for hotel reservations and such. Yet again, this user gave a wholly positive review for site except for her mention of the placement for reservations.</a:t>
            </a:r>
            <a:endParaRPr>
              <a:solidFill>
                <a:schemeClr val="dk1"/>
              </a:solidFill>
            </a:endParaRPr>
          </a:p>
          <a:p>
            <a:pPr indent="0" lvl="0" marL="0" marR="0" rtl="0" algn="l">
              <a:spcBef>
                <a:spcPts val="0"/>
              </a:spcBef>
              <a:spcAft>
                <a:spcPts val="0"/>
              </a:spcAft>
              <a:buNone/>
            </a:pPr>
            <a:r>
              <a:t/>
            </a:r>
            <a:endParaRPr/>
          </a:p>
        </p:txBody>
      </p:sp>
      <p:sp>
        <p:nvSpPr>
          <p:cNvPr id="226" name="Google Shape;226;g358e9675c4_2_11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2" name="Shape 232"/>
        <p:cNvGrpSpPr/>
        <p:nvPr/>
      </p:nvGrpSpPr>
      <p:grpSpPr>
        <a:xfrm>
          <a:off x="0" y="0"/>
          <a:ext cx="0" cy="0"/>
          <a:chOff x="0" y="0"/>
          <a:chExt cx="0" cy="0"/>
        </a:xfrm>
      </p:grpSpPr>
      <p:sp>
        <p:nvSpPr>
          <p:cNvPr id="233" name="Google Shape;233;g358e9675c4_2_8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4" name="Google Shape;234;g358e9675c4_2_8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n" sz="1200" u="none" cap="none" strike="noStrike">
                <a:solidFill>
                  <a:schemeClr val="dk1"/>
                </a:solidFill>
                <a:latin typeface="Calibri"/>
                <a:ea typeface="Calibri"/>
                <a:cs typeface="Calibri"/>
                <a:sym typeface="Calibri"/>
              </a:rPr>
              <a:t>After spending some time with the site, you may or may not notice that each of the expandable boxes actually has a small plus in the corner to show the user that they can interact with it. We felt that it was too easy to miss, and thus didn’t do its job correctly, as some of our group members didn’t even realize the boxes were interactable until we started messing around. When we asked our three testers, most of them didn’t notice them either, but just proceeded to click on the boxes anyways.  A way to do this w</a:t>
            </a:r>
            <a:r>
              <a:rPr lang="en" sz="1200">
                <a:solidFill>
                  <a:schemeClr val="dk1"/>
                </a:solidFill>
                <a:latin typeface="Calibri"/>
                <a:ea typeface="Calibri"/>
                <a:cs typeface="Calibri"/>
                <a:sym typeface="Calibri"/>
              </a:rPr>
              <a:t>ould be </a:t>
            </a:r>
            <a:r>
              <a:rPr lang="en" sz="1100">
                <a:solidFill>
                  <a:schemeClr val="dk1"/>
                </a:solidFill>
              </a:rPr>
              <a:t>plus (+) to a chevron down arrow to give a better indication of how the sections will open.  We also can change the boxes so they open in one uniform direction.  </a:t>
            </a:r>
            <a:endParaRPr/>
          </a:p>
        </p:txBody>
      </p:sp>
      <p:sp>
        <p:nvSpPr>
          <p:cNvPr id="235" name="Google Shape;235;g358e9675c4_2_8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0" name="Shape 240"/>
        <p:cNvGrpSpPr/>
        <p:nvPr/>
      </p:nvGrpSpPr>
      <p:grpSpPr>
        <a:xfrm>
          <a:off x="0" y="0"/>
          <a:ext cx="0" cy="0"/>
          <a:chOff x="0" y="0"/>
          <a:chExt cx="0" cy="0"/>
        </a:xfrm>
      </p:grpSpPr>
      <p:sp>
        <p:nvSpPr>
          <p:cNvPr id="241" name="Google Shape;241;g358e9675c4_2_9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2" name="Google Shape;242;g358e9675c4_2_9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rPr lang="en" sz="1100">
                <a:solidFill>
                  <a:schemeClr val="dk1"/>
                </a:solidFill>
              </a:rPr>
              <a:t>The second issue we found with the site has to do with its search bar, and how easily slips can occur with it. If you make a slip and type a misspelled or incorrect word in the search bar, United will give a message on the next page saying “!No results found for the search.”  Besides having a slip in itself with the exclamation mark being in front of the sentence, this isn’t a helpful page for users who make a slip. So there are two options, either the results page has results that may be related to what the user was attempting to type through a word guess, or the search itself can be improved. We went with the latter, and feel that when a user is typing into the search box there should be dropdown that guesses what they are typing through frequently searched items, similar to Google, so they can prevent slips by clicking on the dropdown and will get to the page they want faster.  Additionally since United doesn’t easily display all that its website has to offer, this can inadvertently prevent any mistakes during searches as well. </a:t>
            </a:r>
            <a:endParaRPr/>
          </a:p>
        </p:txBody>
      </p:sp>
      <p:sp>
        <p:nvSpPr>
          <p:cNvPr id="243" name="Google Shape;243;g358e9675c4_2_9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8" name="Shape 248"/>
        <p:cNvGrpSpPr/>
        <p:nvPr/>
      </p:nvGrpSpPr>
      <p:grpSpPr>
        <a:xfrm>
          <a:off x="0" y="0"/>
          <a:ext cx="0" cy="0"/>
          <a:chOff x="0" y="0"/>
          <a:chExt cx="0" cy="0"/>
        </a:xfrm>
      </p:grpSpPr>
      <p:sp>
        <p:nvSpPr>
          <p:cNvPr id="249" name="Google Shape;249;g358e9675c4_2_10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0" name="Google Shape;250;g358e9675c4_2_10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 sz="1200">
                <a:solidFill>
                  <a:schemeClr val="dk1"/>
                </a:solidFill>
                <a:latin typeface="Calibri"/>
                <a:ea typeface="Calibri"/>
                <a:cs typeface="Calibri"/>
                <a:sym typeface="Calibri"/>
              </a:rPr>
              <a:t>The final issue we found with the United site had to do with the placement of advertisements</a:t>
            </a:r>
            <a:r>
              <a:rPr b="0" i="0" lang="en" sz="1200" u="none" cap="none" strike="noStrike">
                <a:solidFill>
                  <a:schemeClr val="dk1"/>
                </a:solidFill>
                <a:latin typeface="Calibri"/>
                <a:ea typeface="Calibri"/>
                <a:cs typeface="Calibri"/>
                <a:sym typeface="Calibri"/>
              </a:rPr>
              <a:t>. Yet again, </a:t>
            </a:r>
            <a:r>
              <a:rPr lang="en" sz="1200">
                <a:solidFill>
                  <a:schemeClr val="dk1"/>
                </a:solidFill>
                <a:latin typeface="Calibri"/>
                <a:ea typeface="Calibri"/>
                <a:cs typeface="Calibri"/>
                <a:sym typeface="Calibri"/>
              </a:rPr>
              <a:t>this is not </a:t>
            </a:r>
            <a:r>
              <a:rPr b="0" i="0" lang="en" sz="1200" u="none" cap="none" strike="noStrike">
                <a:solidFill>
                  <a:schemeClr val="dk1"/>
                </a:solidFill>
                <a:latin typeface="Calibri"/>
                <a:ea typeface="Calibri"/>
                <a:cs typeface="Calibri"/>
                <a:sym typeface="Calibri"/>
              </a:rPr>
              <a:t>necessarily a deal-breaker, but definitely something that doesn’t help the site or make it easier to use.</a:t>
            </a:r>
            <a:r>
              <a:rPr lang="en" sz="1200">
                <a:solidFill>
                  <a:schemeClr val="dk1"/>
                </a:solidFill>
                <a:latin typeface="Calibri"/>
                <a:ea typeface="Calibri"/>
                <a:cs typeface="Calibri"/>
                <a:sym typeface="Calibri"/>
              </a:rPr>
              <a:t> For starters, one advertisement is placed directly in line with the other expandable “tabs”</a:t>
            </a:r>
            <a:r>
              <a:rPr b="0" i="0" lang="en" sz="1200" u="none" cap="none" strike="noStrike">
                <a:solidFill>
                  <a:schemeClr val="dk1"/>
                </a:solidFill>
                <a:latin typeface="Calibri"/>
                <a:ea typeface="Calibri"/>
                <a:cs typeface="Calibri"/>
                <a:sym typeface="Calibri"/>
              </a:rPr>
              <a:t>.</a:t>
            </a:r>
            <a:r>
              <a:rPr lang="en" sz="1200">
                <a:solidFill>
                  <a:schemeClr val="dk1"/>
                </a:solidFill>
                <a:latin typeface="Calibri"/>
                <a:ea typeface="Calibri"/>
                <a:cs typeface="Calibri"/>
                <a:sym typeface="Calibri"/>
              </a:rPr>
              <a:t> As such users may click on it expecting something similar to the other tabs, yet it takes you to a completely different page</a:t>
            </a:r>
            <a:r>
              <a:rPr b="0" i="0" lang="en" sz="1200" u="none" cap="none" strike="noStrike">
                <a:solidFill>
                  <a:schemeClr val="dk1"/>
                </a:solidFill>
                <a:latin typeface="Calibri"/>
                <a:ea typeface="Calibri"/>
                <a:cs typeface="Calibri"/>
                <a:sym typeface="Calibri"/>
              </a:rPr>
              <a:t> that at first can be confusing a</a:t>
            </a:r>
            <a:r>
              <a:rPr lang="en" sz="1200">
                <a:solidFill>
                  <a:schemeClr val="dk1"/>
                </a:solidFill>
                <a:latin typeface="Calibri"/>
                <a:ea typeface="Calibri"/>
                <a:cs typeface="Calibri"/>
                <a:sym typeface="Calibri"/>
              </a:rPr>
              <a:t>s to what just happened. Additionally, the </a:t>
            </a:r>
            <a:r>
              <a:rPr b="0" i="0" lang="en" sz="1200" u="none" cap="none" strike="noStrike">
                <a:solidFill>
                  <a:schemeClr val="dk1"/>
                </a:solidFill>
                <a:latin typeface="Calibri"/>
                <a:ea typeface="Calibri"/>
                <a:cs typeface="Calibri"/>
                <a:sym typeface="Calibri"/>
              </a:rPr>
              <a:t>background advertisement can be quite distracting for users, and changes every</a:t>
            </a:r>
            <a:r>
              <a:rPr lang="en" sz="1200">
                <a:solidFill>
                  <a:schemeClr val="dk1"/>
                </a:solidFill>
                <a:latin typeface="Calibri"/>
                <a:ea typeface="Calibri"/>
                <a:cs typeface="Calibri"/>
                <a:sym typeface="Calibri"/>
              </a:rPr>
              <a:t>time you go to the website. This has also resulted in United including a settings button in the bottom left hand corner that has the sole purpose of changing in the background image. Instead we suggest the background image should be a slideshow so the advertisements are still there but less distracting from the main content.  This follows the idea of the gulf of evaluation and gulf of execution.  It took us a while to figure out that’s what the settings button did and reach the gulf of evaluation.        </a:t>
            </a:r>
            <a:endParaRPr/>
          </a:p>
        </p:txBody>
      </p:sp>
      <p:sp>
        <p:nvSpPr>
          <p:cNvPr id="251" name="Google Shape;251;g358e9675c4_2_10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6" name="Shape 256"/>
        <p:cNvGrpSpPr/>
        <p:nvPr/>
      </p:nvGrpSpPr>
      <p:grpSpPr>
        <a:xfrm>
          <a:off x="0" y="0"/>
          <a:ext cx="0" cy="0"/>
          <a:chOff x="0" y="0"/>
          <a:chExt cx="0" cy="0"/>
        </a:xfrm>
      </p:grpSpPr>
      <p:sp>
        <p:nvSpPr>
          <p:cNvPr id="257" name="Google Shape;257;g358e9675c4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358e9675c4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In the original United site, it was not clear that the boxes would expand into the sections even though there was a plus signifier at the bottom.  By making the “boxes” into rectangles and by making them smaller, it catches your eye making it much easier to know that they can be opened.  We decided that it was best if all the boxes opened in one direction.</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The advertisements in the background were distracting and there was a settings button to just change the background image.  Instead we decided to change it to an automatic slideshow of images where you can choose an image if you wish. Moving the images to a slideshow still allows the pictures/advertisements to still be there but would decrease clutter for the user and bring attention to what is truly important.  Also in changing the design of the boxes we moved the boxed advertisements so they would not move with the sections.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The final change we decided on was creating a dropdown on search.  This will reduce the slips that could occur.  For example if you start writing the word Dulles but misspell it, it will go to the next page and say "no results found for the search".  Instead if we can catch the users slip before they can make it we can make users happier.              </a:t>
            </a:r>
            <a:endParaRPr/>
          </a:p>
          <a:p>
            <a:pPr indent="0" lvl="0" marL="0" rtl="0" algn="l">
              <a:spcBef>
                <a:spcPts val="0"/>
              </a:spcBef>
              <a:spcAft>
                <a:spcPts val="0"/>
              </a:spcAft>
              <a:buClr>
                <a:schemeClr val="dk1"/>
              </a:buClr>
              <a:buSzPts val="1100"/>
              <a:buFont typeface="Arial"/>
              <a:buNone/>
            </a:pPr>
            <a:r>
              <a:rPr lang="en"/>
              <a:t>        </a:t>
            </a:r>
            <a:endParaRPr/>
          </a:p>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3" name="Shape 263"/>
        <p:cNvGrpSpPr/>
        <p:nvPr/>
      </p:nvGrpSpPr>
      <p:grpSpPr>
        <a:xfrm>
          <a:off x="0" y="0"/>
          <a:ext cx="0" cy="0"/>
          <a:chOff x="0" y="0"/>
          <a:chExt cx="0" cy="0"/>
        </a:xfrm>
      </p:grpSpPr>
      <p:sp>
        <p:nvSpPr>
          <p:cNvPr id="264" name="Google Shape;264;g358e9675c4_2_130:notes"/>
          <p:cNvSpPr txBox="1"/>
          <p:nvPr>
            <p:ph idx="1" type="body"/>
          </p:nvPr>
        </p:nvSpPr>
        <p:spPr>
          <a:xfrm>
            <a:off x="685800" y="4400550"/>
            <a:ext cx="5486400" cy="3600450"/>
          </a:xfrm>
          <a:prstGeom prst="rect">
            <a:avLst/>
          </a:prstGeom>
          <a:noFill/>
          <a:ln>
            <a:noFill/>
          </a:ln>
        </p:spPr>
        <p:txBody>
          <a:bodyPr anchorCtr="0" anchor="ctr" bIns="91425" lIns="91425" spcFirstLastPara="1" rIns="91425" wrap="square" tIns="91425">
            <a:noAutofit/>
          </a:bodyPr>
          <a:lstStyle/>
          <a:p>
            <a:pPr indent="-317500" lvl="0" marL="457200" rtl="0" algn="l">
              <a:spcBef>
                <a:spcPts val="0"/>
              </a:spcBef>
              <a:spcAft>
                <a:spcPts val="0"/>
              </a:spcAft>
              <a:buSzPts val="1400"/>
              <a:buChar char="●"/>
            </a:pPr>
            <a:r>
              <a:rPr lang="en"/>
              <a:t>Micro interactions are a big part of the whole user experience process these days. However, for micro interactions to be effective, they should be easy to use and clearly visible to the users. Hence the small plus to make the boxes bigger is a good idea as a micro interaction but they need to be bigger ( so they’re more visible to the users) to make them as effective.  </a:t>
            </a:r>
            <a:endParaRPr/>
          </a:p>
          <a:p>
            <a:pPr indent="-317500" lvl="0" marL="457200" rtl="0" algn="l">
              <a:spcBef>
                <a:spcPts val="0"/>
              </a:spcBef>
              <a:spcAft>
                <a:spcPts val="0"/>
              </a:spcAft>
              <a:buSzPts val="1400"/>
              <a:buChar char="●"/>
            </a:pPr>
            <a:r>
              <a:rPr lang="en"/>
              <a:t>Once the website is loaded, the boxes are aligned next to each other but once you click on the plus icon the layout of the whole website changes as the boxes change their positions which disturbs the users’ current mental model and causes more errors/mistakes.</a:t>
            </a:r>
            <a:endParaRPr/>
          </a:p>
          <a:p>
            <a:pPr indent="-317500" lvl="0" marL="457200" rtl="0" algn="l">
              <a:spcBef>
                <a:spcPts val="0"/>
              </a:spcBef>
              <a:spcAft>
                <a:spcPts val="0"/>
              </a:spcAft>
              <a:buSzPts val="1400"/>
              <a:buChar char="●"/>
            </a:pPr>
            <a:r>
              <a:rPr lang="en"/>
              <a:t>Content is the main part of any website online. But when advertisements come in the way of your content, it gets very annoying and even the most interesting content starts to annoy when you have to keep scrolling through the ads in between the main content. Hence we decided to change the size and the position of the ads on our design.</a:t>
            </a:r>
            <a:endParaRPr/>
          </a:p>
          <a:p>
            <a:pPr indent="-317500" lvl="0" marL="457200" rtl="0" algn="l">
              <a:spcBef>
                <a:spcPts val="0"/>
              </a:spcBef>
              <a:spcAft>
                <a:spcPts val="0"/>
              </a:spcAft>
              <a:buSzPts val="1400"/>
              <a:buChar char="●"/>
            </a:pPr>
            <a:r>
              <a:rPr lang="en"/>
              <a:t>As I said in my last point, content is the most important part of the website. And if the content (like the naming conventions) are not appropriate/relevant, the user would not want to use your website even if its design is very cool. Hence the sitemaps and the naming conventions should be well organized and relevant to your website’s content. </a:t>
            </a:r>
            <a:endParaRPr/>
          </a:p>
        </p:txBody>
      </p:sp>
      <p:sp>
        <p:nvSpPr>
          <p:cNvPr id="265" name="Google Shape;265;g358e9675c4_2_1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1" name="Shape 271"/>
        <p:cNvGrpSpPr/>
        <p:nvPr/>
      </p:nvGrpSpPr>
      <p:grpSpPr>
        <a:xfrm>
          <a:off x="0" y="0"/>
          <a:ext cx="0" cy="0"/>
          <a:chOff x="0" y="0"/>
          <a:chExt cx="0" cy="0"/>
        </a:xfrm>
      </p:grpSpPr>
      <p:sp>
        <p:nvSpPr>
          <p:cNvPr id="272" name="Google Shape;272;g358e9675c4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358e9675c4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333333"/>
                </a:solidFill>
                <a:highlight>
                  <a:srgbClr val="FFFFFF"/>
                </a:highlight>
              </a:rPr>
              <a:t>I’ve learned over time how to get more effective feedback through this assignment. Humans are very predictable in our unpredictability. If you watch for certain patterns, you can increase your ability to discover insights that would normally be hidden. Two of the major things I learned from usability testing are:</a:t>
            </a:r>
            <a:endParaRPr sz="1200">
              <a:solidFill>
                <a:srgbClr val="333333"/>
              </a:solidFill>
              <a:highlight>
                <a:srgbClr val="FFFFFF"/>
              </a:highlight>
            </a:endParaRPr>
          </a:p>
          <a:p>
            <a:pPr indent="-304800" lvl="0" marL="457200" rtl="0" algn="l">
              <a:spcBef>
                <a:spcPts val="0"/>
              </a:spcBef>
              <a:spcAft>
                <a:spcPts val="0"/>
              </a:spcAft>
              <a:buClr>
                <a:srgbClr val="333333"/>
              </a:buClr>
              <a:buSzPts val="1200"/>
              <a:buChar char="●"/>
            </a:pPr>
            <a:r>
              <a:rPr lang="en" sz="1200">
                <a:solidFill>
                  <a:srgbClr val="333333"/>
                </a:solidFill>
                <a:highlight>
                  <a:srgbClr val="FFFFFF"/>
                </a:highlight>
              </a:rPr>
              <a:t>Users are keen on staying on the homepage to complete most of their tasks. Hence a good interface designer should have most of the important things available on the homepage to make it more usable for the users.</a:t>
            </a:r>
            <a:endParaRPr sz="1200">
              <a:solidFill>
                <a:srgbClr val="333333"/>
              </a:solidFill>
              <a:highlight>
                <a:srgbClr val="FFFFFF"/>
              </a:highlight>
            </a:endParaRPr>
          </a:p>
          <a:p>
            <a:pPr indent="-304800" lvl="0" marL="457200" rtl="0" algn="l">
              <a:spcBef>
                <a:spcPts val="0"/>
              </a:spcBef>
              <a:spcAft>
                <a:spcPts val="0"/>
              </a:spcAft>
              <a:buClr>
                <a:srgbClr val="333333"/>
              </a:buClr>
              <a:buSzPts val="1200"/>
              <a:buChar char="●"/>
            </a:pPr>
            <a:r>
              <a:rPr lang="en" sz="1200">
                <a:solidFill>
                  <a:srgbClr val="333333"/>
                </a:solidFill>
                <a:highlight>
                  <a:srgbClr val="FFFFFF"/>
                </a:highlight>
              </a:rPr>
              <a:t>Taking multiple steps for a single task can be frustrating for the user. A designer must use the usability principles like signifiers, recognition over recall, etc. to make a user’s experience much easier, simplified and less time consuming</a:t>
            </a:r>
            <a:endParaRPr sz="1200">
              <a:solidFill>
                <a:srgbClr val="333333"/>
              </a:solidFill>
              <a:highlight>
                <a:srgbClr val="FFFFFF"/>
              </a:highlight>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4" name="Shape 134"/>
        <p:cNvGrpSpPr/>
        <p:nvPr/>
      </p:nvGrpSpPr>
      <p:grpSpPr>
        <a:xfrm>
          <a:off x="0" y="0"/>
          <a:ext cx="0" cy="0"/>
          <a:chOff x="0" y="0"/>
          <a:chExt cx="0" cy="0"/>
        </a:xfrm>
      </p:grpSpPr>
      <p:sp>
        <p:nvSpPr>
          <p:cNvPr id="135" name="Google Shape;135;g358e9675c4_2_8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6" name="Google Shape;136;g358e9675c4_2_8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 sz="1200">
                <a:solidFill>
                  <a:schemeClr val="dk1"/>
                </a:solidFill>
                <a:latin typeface="Calibri"/>
                <a:ea typeface="Calibri"/>
                <a:cs typeface="Calibri"/>
                <a:sym typeface="Calibri"/>
              </a:rPr>
              <a:t>This is the first thing that you see when navigating to United.com. I’m going to give you a brief overview of the main page of the site, which is what we decided to focus our testing on. The site is fairly basic, and there isn’t much text at the bottom as you scroll down. When you click on any of the headers or text below, the site brings you to a new page. When you click on any of the boxes in the center, the box will expand like how ‘Book Travel’ currently is. Besides that, there isn’t much else to the main page, expect that the advertisements can change each time you visit the site.</a:t>
            </a:r>
            <a:endParaRPr/>
          </a:p>
        </p:txBody>
      </p:sp>
      <p:sp>
        <p:nvSpPr>
          <p:cNvPr id="137" name="Google Shape;137;g358e9675c4_2_8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2" name="Shape 142"/>
        <p:cNvGrpSpPr/>
        <p:nvPr/>
      </p:nvGrpSpPr>
      <p:grpSpPr>
        <a:xfrm>
          <a:off x="0" y="0"/>
          <a:ext cx="0" cy="0"/>
          <a:chOff x="0" y="0"/>
          <a:chExt cx="0" cy="0"/>
        </a:xfrm>
      </p:grpSpPr>
      <p:sp>
        <p:nvSpPr>
          <p:cNvPr id="143" name="Google Shape;143;g358e9675c4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358e9675c4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 our user testing study for United.com we set the age demographic to be 18-65+ years old.  The audience includes anyone who would need or want to travel in a plane domestically or internationally.  Since flight travel can include almost everyone we did not think it was necessary to specify any other factors.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0" name="Shape 150"/>
        <p:cNvGrpSpPr/>
        <p:nvPr/>
      </p:nvGrpSpPr>
      <p:grpSpPr>
        <a:xfrm>
          <a:off x="0" y="0"/>
          <a:ext cx="0" cy="0"/>
          <a:chOff x="0" y="0"/>
          <a:chExt cx="0" cy="0"/>
        </a:xfrm>
      </p:grpSpPr>
      <p:sp>
        <p:nvSpPr>
          <p:cNvPr id="151" name="Google Shape;151;g358e9675c4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358e9675c4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had three user testers for the United.com website.  They are under the fake names of kmarielaboy, madeline_do, and bag317.  They were all females in </a:t>
            </a:r>
            <a:r>
              <a:rPr lang="en"/>
              <a:t>their</a:t>
            </a:r>
            <a:r>
              <a:rPr lang="en"/>
              <a:t> 20s and from the United States.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8" name="Shape 158"/>
        <p:cNvGrpSpPr/>
        <p:nvPr/>
      </p:nvGrpSpPr>
      <p:grpSpPr>
        <a:xfrm>
          <a:off x="0" y="0"/>
          <a:ext cx="0" cy="0"/>
          <a:chOff x="0" y="0"/>
          <a:chExt cx="0" cy="0"/>
        </a:xfrm>
      </p:grpSpPr>
      <p:sp>
        <p:nvSpPr>
          <p:cNvPr id="159" name="Google Shape;159;g358e9675c4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358e9675c4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first tester was kmarielaboy.  Kmarielaboy is a 26 year old female who lives in North Carolina.  She has an income under $40,000.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8" name="Shape 168"/>
        <p:cNvGrpSpPr/>
        <p:nvPr/>
      </p:nvGrpSpPr>
      <p:grpSpPr>
        <a:xfrm>
          <a:off x="0" y="0"/>
          <a:ext cx="0" cy="0"/>
          <a:chOff x="0" y="0"/>
          <a:chExt cx="0" cy="0"/>
        </a:xfrm>
      </p:grpSpPr>
      <p:sp>
        <p:nvSpPr>
          <p:cNvPr id="169" name="Google Shape;169;g358e9675c4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358e9675c4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The second tester was madeline_do.  Madeline_do is a 20 year old female who lives in California.  She has an income over $100,000.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8" name="Shape 178"/>
        <p:cNvGrpSpPr/>
        <p:nvPr/>
      </p:nvGrpSpPr>
      <p:grpSpPr>
        <a:xfrm>
          <a:off x="0" y="0"/>
          <a:ext cx="0" cy="0"/>
          <a:chOff x="0" y="0"/>
          <a:chExt cx="0" cy="0"/>
        </a:xfrm>
      </p:grpSpPr>
      <p:sp>
        <p:nvSpPr>
          <p:cNvPr id="179" name="Google Shape;179;g358e9675c4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358e9675c4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The third tester was bag317.  Bag317 is a 25 year old female who lives in Massachusetts.  She has an income from $40,000-$100,000.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8" name="Shape 188"/>
        <p:cNvGrpSpPr/>
        <p:nvPr/>
      </p:nvGrpSpPr>
      <p:grpSpPr>
        <a:xfrm>
          <a:off x="0" y="0"/>
          <a:ext cx="0" cy="0"/>
          <a:chOff x="0" y="0"/>
          <a:chExt cx="0" cy="0"/>
        </a:xfrm>
      </p:grpSpPr>
      <p:sp>
        <p:nvSpPr>
          <p:cNvPr id="189" name="Google Shape;189;g358e9675c4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358e9675c4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was our testing plan. We wanted it to be fairly basic, especially since we were just focusing on the main page of the site. As you can see, each task was broken up into a few sub-tasks or questions. The first task asked them to navigate around using the boxes if possible, so that we could get their feedback on specifically </a:t>
            </a:r>
            <a:r>
              <a:rPr lang="en"/>
              <a:t>them.</a:t>
            </a:r>
            <a:r>
              <a:rPr lang="en"/>
              <a:t> Tasks 2 &amp; 3 were questions focused on the experience they had. The 2nd task focused on the issues we found with the moving boxes whereas the 3rd task focused on the advertisements and their placements. The questions at the end were much more open-ended, since we just wanted a general idea of how they felt about the site.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5" name="Shape 195"/>
        <p:cNvGrpSpPr/>
        <p:nvPr/>
      </p:nvGrpSpPr>
      <p:grpSpPr>
        <a:xfrm>
          <a:off x="0" y="0"/>
          <a:ext cx="0" cy="0"/>
          <a:chOff x="0" y="0"/>
          <a:chExt cx="0" cy="0"/>
        </a:xfrm>
      </p:grpSpPr>
      <p:sp>
        <p:nvSpPr>
          <p:cNvPr id="196" name="Google Shape;196;g358e9675c4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358e9675c4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 you can see, the testers took longer to complete the 1st sub-task than either the 2nd or 3rd. To give you a reminder, each of these sub-tasks were just to find specific tabs on the main page. These times makes sense as the users are just getting used to the site and need to figure out how they are supposed to interact with it. The 2nd sub-task is meant to be much easier as the tab is right next to the first, making it simple for the user to go straight to the correct place. The purpose of this task was to have the user interact with and understand how the boxes would move along the site. The 3rd task took a little more time and was meant to be slightly more confusing. We wanted them to have to search a bit to show that it wasn’t obvious where certain things were. In this specific case, they need to find hotel </a:t>
            </a:r>
            <a:r>
              <a:rPr lang="en"/>
              <a:t>reservations</a:t>
            </a:r>
            <a:r>
              <a:rPr lang="en"/>
              <a:t> hidden under the ‘Book Travel’ tab.</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What’s interesting is if we </a:t>
            </a:r>
            <a:r>
              <a:rPr lang="en"/>
              <a:t>exclude</a:t>
            </a:r>
            <a:r>
              <a:rPr lang="en"/>
              <a:t> the first tester, who you will see had trouble with </a:t>
            </a:r>
            <a:r>
              <a:rPr lang="en"/>
              <a:t>navigating</a:t>
            </a:r>
            <a:r>
              <a:rPr lang="en"/>
              <a:t> the site, we get the </a:t>
            </a:r>
            <a:r>
              <a:rPr lang="en"/>
              <a:t>results</a:t>
            </a:r>
            <a:r>
              <a:rPr lang="en"/>
              <a:t> we initially expected. The avg for the first task goes down to 7 seconds compared to the previous 27, the second to 9, and the third to 17. This makes sense since the first two tasks should be much simpler than the third.</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56" name="Shape 56"/>
        <p:cNvGrpSpPr/>
        <p:nvPr/>
      </p:nvGrpSpPr>
      <p:grpSpPr>
        <a:xfrm>
          <a:off x="0" y="0"/>
          <a:ext cx="0" cy="0"/>
          <a:chOff x="0" y="0"/>
          <a:chExt cx="0" cy="0"/>
        </a:xfrm>
      </p:grpSpPr>
      <p:sp>
        <p:nvSpPr>
          <p:cNvPr id="57" name="Google Shape;57;p14"/>
          <p:cNvSpPr txBox="1"/>
          <p:nvPr>
            <p:ph type="ctrTitle"/>
          </p:nvPr>
        </p:nvSpPr>
        <p:spPr>
          <a:xfrm>
            <a:off x="1143000" y="841772"/>
            <a:ext cx="6858000" cy="1790700"/>
          </a:xfrm>
          <a:prstGeom prst="rect">
            <a:avLst/>
          </a:prstGeom>
          <a:noFill/>
          <a:ln>
            <a:noFill/>
          </a:ln>
        </p:spPr>
        <p:txBody>
          <a:bodyPr anchorCtr="0" anchor="b" bIns="68575" lIns="68575" spcFirstLastPara="1" rIns="68575" wrap="square" tIns="68575">
            <a:noAutofit/>
          </a:bodyPr>
          <a:lstStyle>
            <a:lvl1pPr lvl="0" marR="0" rtl="0" algn="ctr">
              <a:lnSpc>
                <a:spcPct val="90000"/>
              </a:lnSpc>
              <a:spcBef>
                <a:spcPts val="0"/>
              </a:spcBef>
              <a:spcAft>
                <a:spcPts val="0"/>
              </a:spcAft>
              <a:buClr>
                <a:schemeClr val="dk1"/>
              </a:buClr>
              <a:buSzPts val="4500"/>
              <a:buFont typeface="Calibri"/>
              <a:buNone/>
              <a:defRPr b="0" i="0" sz="4500" u="none" cap="none" strike="noStrike">
                <a:solidFill>
                  <a:schemeClr val="dk1"/>
                </a:solidFill>
                <a:latin typeface="Calibri"/>
                <a:ea typeface="Calibri"/>
                <a:cs typeface="Calibri"/>
                <a:sym typeface="Calibri"/>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58" name="Google Shape;58;p14"/>
          <p:cNvSpPr txBox="1"/>
          <p:nvPr>
            <p:ph idx="1" type="subTitle"/>
          </p:nvPr>
        </p:nvSpPr>
        <p:spPr>
          <a:xfrm>
            <a:off x="1143000" y="2701528"/>
            <a:ext cx="6858000" cy="1241821"/>
          </a:xfrm>
          <a:prstGeom prst="rect">
            <a:avLst/>
          </a:prstGeom>
          <a:noFill/>
          <a:ln>
            <a:noFill/>
          </a:ln>
        </p:spPr>
        <p:txBody>
          <a:bodyPr anchorCtr="0" anchor="t" bIns="68575" lIns="68575" spcFirstLastPara="1" rIns="68575" wrap="square" tIns="68575">
            <a:noAutofit/>
          </a:bodyPr>
          <a:lstStyle>
            <a:lvl1pPr lvl="0" marR="0" rtl="0" algn="ctr">
              <a:lnSpc>
                <a:spcPct val="90000"/>
              </a:lnSpc>
              <a:spcBef>
                <a:spcPts val="800"/>
              </a:spcBef>
              <a:spcAft>
                <a:spcPts val="0"/>
              </a:spcAft>
              <a:buClr>
                <a:schemeClr val="dk1"/>
              </a:buClr>
              <a:buSzPts val="1800"/>
              <a:buFont typeface="Arial"/>
              <a:buNone/>
              <a:defRPr b="0" i="0" sz="1800" u="none" cap="none" strike="noStrike">
                <a:solidFill>
                  <a:schemeClr val="dk1"/>
                </a:solidFill>
                <a:latin typeface="Calibri"/>
                <a:ea typeface="Calibri"/>
                <a:cs typeface="Calibri"/>
                <a:sym typeface="Calibri"/>
              </a:defRPr>
            </a:lvl1pPr>
            <a:lvl2pPr lvl="1" marR="0" rtl="0" algn="ctr">
              <a:lnSpc>
                <a:spcPct val="90000"/>
              </a:lnSpc>
              <a:spcBef>
                <a:spcPts val="400"/>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2pPr>
            <a:lvl3pPr lvl="2" marR="0" rtl="0" algn="ctr">
              <a:lnSpc>
                <a:spcPct val="90000"/>
              </a:lnSpc>
              <a:spcBef>
                <a:spcPts val="40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3pPr>
            <a:lvl4pPr lvl="3" marR="0" rtl="0" algn="ctr">
              <a:lnSpc>
                <a:spcPct val="90000"/>
              </a:lnSpc>
              <a:spcBef>
                <a:spcPts val="40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4pPr>
            <a:lvl5pPr lvl="4" marR="0" rtl="0" algn="ctr">
              <a:lnSpc>
                <a:spcPct val="90000"/>
              </a:lnSpc>
              <a:spcBef>
                <a:spcPts val="40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5pPr>
            <a:lvl6pPr lvl="5" marR="0" rtl="0" algn="ctr">
              <a:lnSpc>
                <a:spcPct val="90000"/>
              </a:lnSpc>
              <a:spcBef>
                <a:spcPts val="40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6pPr>
            <a:lvl7pPr lvl="6" marR="0" rtl="0" algn="ctr">
              <a:lnSpc>
                <a:spcPct val="90000"/>
              </a:lnSpc>
              <a:spcBef>
                <a:spcPts val="40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7pPr>
            <a:lvl8pPr lvl="7" marR="0" rtl="0" algn="ctr">
              <a:lnSpc>
                <a:spcPct val="90000"/>
              </a:lnSpc>
              <a:spcBef>
                <a:spcPts val="40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8pPr>
            <a:lvl9pPr lvl="8" marR="0" rtl="0" algn="ctr">
              <a:lnSpc>
                <a:spcPct val="90000"/>
              </a:lnSpc>
              <a:spcBef>
                <a:spcPts val="40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9pPr>
          </a:lstStyle>
          <a:p/>
        </p:txBody>
      </p:sp>
      <p:sp>
        <p:nvSpPr>
          <p:cNvPr id="59" name="Google Shape;59;p14"/>
          <p:cNvSpPr txBox="1"/>
          <p:nvPr>
            <p:ph idx="10" type="dt"/>
          </p:nvPr>
        </p:nvSpPr>
        <p:spPr>
          <a:xfrm>
            <a:off x="628650" y="4767263"/>
            <a:ext cx="2057400" cy="273844"/>
          </a:xfrm>
          <a:prstGeom prst="rect">
            <a:avLst/>
          </a:prstGeom>
          <a:noFill/>
          <a:ln>
            <a:noFill/>
          </a:ln>
        </p:spPr>
        <p:txBody>
          <a:bodyPr anchorCtr="0" anchor="ctr" bIns="68575" lIns="68575" spcFirstLastPara="1" rIns="68575" wrap="square" tIns="68575">
            <a:noAutofit/>
          </a:bodyPr>
          <a:lstStyle>
            <a:lvl1pPr lvl="0" marR="0" rtl="0" algn="l">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60" name="Google Shape;60;p14"/>
          <p:cNvSpPr txBox="1"/>
          <p:nvPr>
            <p:ph idx="11" type="ftr"/>
          </p:nvPr>
        </p:nvSpPr>
        <p:spPr>
          <a:xfrm>
            <a:off x="3028950" y="4767263"/>
            <a:ext cx="3086100" cy="273844"/>
          </a:xfrm>
          <a:prstGeom prst="rect">
            <a:avLst/>
          </a:prstGeom>
          <a:noFill/>
          <a:ln>
            <a:noFill/>
          </a:ln>
        </p:spPr>
        <p:txBody>
          <a:bodyPr anchorCtr="0" anchor="ctr" bIns="68575" lIns="68575" spcFirstLastPara="1" rIns="68575" wrap="square" tIns="68575">
            <a:noAutofit/>
          </a:bodyPr>
          <a:lstStyle>
            <a:lvl1pPr lvl="0" marR="0" rtl="0" algn="ctr">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61" name="Google Shape;61;p14"/>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0" i="0" sz="900" u="none" cap="none" strike="noStrike">
                <a:solidFill>
                  <a:srgbClr val="888888"/>
                </a:solidFill>
                <a:latin typeface="Calibri"/>
                <a:ea typeface="Calibri"/>
                <a:cs typeface="Calibri"/>
                <a:sym typeface="Calibri"/>
              </a:defRPr>
            </a:lvl1pPr>
            <a:lvl2pPr indent="0" lvl="1" marL="0" marR="0" rtl="0" algn="r">
              <a:spcBef>
                <a:spcPts val="0"/>
              </a:spcBef>
              <a:buNone/>
              <a:defRPr b="0" i="0" sz="900" u="none" cap="none" strike="noStrike">
                <a:solidFill>
                  <a:srgbClr val="888888"/>
                </a:solidFill>
                <a:latin typeface="Calibri"/>
                <a:ea typeface="Calibri"/>
                <a:cs typeface="Calibri"/>
                <a:sym typeface="Calibri"/>
              </a:defRPr>
            </a:lvl2pPr>
            <a:lvl3pPr indent="0" lvl="2" marL="0" marR="0" rtl="0" algn="r">
              <a:spcBef>
                <a:spcPts val="0"/>
              </a:spcBef>
              <a:buNone/>
              <a:defRPr b="0" i="0" sz="900" u="none" cap="none" strike="noStrike">
                <a:solidFill>
                  <a:srgbClr val="888888"/>
                </a:solidFill>
                <a:latin typeface="Calibri"/>
                <a:ea typeface="Calibri"/>
                <a:cs typeface="Calibri"/>
                <a:sym typeface="Calibri"/>
              </a:defRPr>
            </a:lvl3pPr>
            <a:lvl4pPr indent="0" lvl="3" marL="0" marR="0" rtl="0" algn="r">
              <a:spcBef>
                <a:spcPts val="0"/>
              </a:spcBef>
              <a:buNone/>
              <a:defRPr b="0" i="0" sz="900" u="none" cap="none" strike="noStrike">
                <a:solidFill>
                  <a:srgbClr val="888888"/>
                </a:solidFill>
                <a:latin typeface="Calibri"/>
                <a:ea typeface="Calibri"/>
                <a:cs typeface="Calibri"/>
                <a:sym typeface="Calibri"/>
              </a:defRPr>
            </a:lvl4pPr>
            <a:lvl5pPr indent="0" lvl="4" marL="0" marR="0" rtl="0" algn="r">
              <a:spcBef>
                <a:spcPts val="0"/>
              </a:spcBef>
              <a:buNone/>
              <a:defRPr b="0" i="0" sz="900" u="none" cap="none" strike="noStrike">
                <a:solidFill>
                  <a:srgbClr val="888888"/>
                </a:solidFill>
                <a:latin typeface="Calibri"/>
                <a:ea typeface="Calibri"/>
                <a:cs typeface="Calibri"/>
                <a:sym typeface="Calibri"/>
              </a:defRPr>
            </a:lvl5pPr>
            <a:lvl6pPr indent="0" lvl="5" marL="0" marR="0" rtl="0" algn="r">
              <a:spcBef>
                <a:spcPts val="0"/>
              </a:spcBef>
              <a:buNone/>
              <a:defRPr b="0" i="0" sz="900" u="none" cap="none" strike="noStrike">
                <a:solidFill>
                  <a:srgbClr val="888888"/>
                </a:solidFill>
                <a:latin typeface="Calibri"/>
                <a:ea typeface="Calibri"/>
                <a:cs typeface="Calibri"/>
                <a:sym typeface="Calibri"/>
              </a:defRPr>
            </a:lvl6pPr>
            <a:lvl7pPr indent="0" lvl="6" marL="0" marR="0" rtl="0" algn="r">
              <a:spcBef>
                <a:spcPts val="0"/>
              </a:spcBef>
              <a:buNone/>
              <a:defRPr b="0" i="0" sz="900" u="none" cap="none" strike="noStrike">
                <a:solidFill>
                  <a:srgbClr val="888888"/>
                </a:solidFill>
                <a:latin typeface="Calibri"/>
                <a:ea typeface="Calibri"/>
                <a:cs typeface="Calibri"/>
                <a:sym typeface="Calibri"/>
              </a:defRPr>
            </a:lvl7pPr>
            <a:lvl8pPr indent="0" lvl="7" marL="0" marR="0" rtl="0" algn="r">
              <a:spcBef>
                <a:spcPts val="0"/>
              </a:spcBef>
              <a:buNone/>
              <a:defRPr b="0" i="0" sz="900" u="none" cap="none" strike="noStrike">
                <a:solidFill>
                  <a:srgbClr val="888888"/>
                </a:solidFill>
                <a:latin typeface="Calibri"/>
                <a:ea typeface="Calibri"/>
                <a:cs typeface="Calibri"/>
                <a:sym typeface="Calibri"/>
              </a:defRPr>
            </a:lvl8pPr>
            <a:lvl9pPr indent="0" lvl="8" marL="0" marR="0" rtl="0" algn="r">
              <a:spcBef>
                <a:spcPts val="0"/>
              </a:spcBef>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62" name="Shape 62"/>
        <p:cNvGrpSpPr/>
        <p:nvPr/>
      </p:nvGrpSpPr>
      <p:grpSpPr>
        <a:xfrm>
          <a:off x="0" y="0"/>
          <a:ext cx="0" cy="0"/>
          <a:chOff x="0" y="0"/>
          <a:chExt cx="0" cy="0"/>
        </a:xfrm>
      </p:grpSpPr>
      <p:sp>
        <p:nvSpPr>
          <p:cNvPr id="63" name="Google Shape;63;p15"/>
          <p:cNvSpPr txBox="1"/>
          <p:nvPr>
            <p:ph type="title"/>
          </p:nvPr>
        </p:nvSpPr>
        <p:spPr>
          <a:xfrm>
            <a:off x="628650" y="273844"/>
            <a:ext cx="7886700" cy="994172"/>
          </a:xfrm>
          <a:prstGeom prst="rect">
            <a:avLst/>
          </a:prstGeom>
          <a:noFill/>
          <a:ln>
            <a:noFill/>
          </a:ln>
        </p:spPr>
        <p:txBody>
          <a:bodyPr anchorCtr="0" anchor="ctr" bIns="68575" lIns="68575" spcFirstLastPara="1" rIns="68575" wrap="square" tIns="68575">
            <a:noAutofit/>
          </a:bodyPr>
          <a:lstStyle>
            <a:lvl1pPr lvl="0" marR="0" rtl="0" algn="l">
              <a:lnSpc>
                <a:spcPct val="90000"/>
              </a:lnSpc>
              <a:spcBef>
                <a:spcPts val="0"/>
              </a:spcBef>
              <a:spcAft>
                <a:spcPts val="0"/>
              </a:spcAft>
              <a:buClr>
                <a:schemeClr val="dk1"/>
              </a:buClr>
              <a:buSzPts val="3300"/>
              <a:buFont typeface="Calibri"/>
              <a:buNone/>
              <a:defRPr b="0" i="0" sz="3300" u="none" cap="none" strike="noStrike">
                <a:solidFill>
                  <a:schemeClr val="dk1"/>
                </a:solidFill>
                <a:latin typeface="Calibri"/>
                <a:ea typeface="Calibri"/>
                <a:cs typeface="Calibri"/>
                <a:sym typeface="Calibri"/>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64" name="Google Shape;64;p15"/>
          <p:cNvSpPr txBox="1"/>
          <p:nvPr>
            <p:ph idx="1" type="body"/>
          </p:nvPr>
        </p:nvSpPr>
        <p:spPr>
          <a:xfrm>
            <a:off x="628650" y="1369219"/>
            <a:ext cx="7886700" cy="3263504"/>
          </a:xfrm>
          <a:prstGeom prst="rect">
            <a:avLst/>
          </a:prstGeom>
          <a:noFill/>
          <a:ln>
            <a:noFill/>
          </a:ln>
        </p:spPr>
        <p:txBody>
          <a:bodyPr anchorCtr="0" anchor="t" bIns="68575" lIns="68575" spcFirstLastPara="1" rIns="68575" wrap="square" tIns="68575">
            <a:noAutofit/>
          </a:bodyPr>
          <a:lstStyle>
            <a:lvl1pPr indent="-361950" lvl="0" marL="457200" marR="0" rtl="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65" name="Google Shape;65;p15"/>
          <p:cNvSpPr txBox="1"/>
          <p:nvPr>
            <p:ph idx="10" type="dt"/>
          </p:nvPr>
        </p:nvSpPr>
        <p:spPr>
          <a:xfrm>
            <a:off x="628650" y="4767263"/>
            <a:ext cx="2057400" cy="273844"/>
          </a:xfrm>
          <a:prstGeom prst="rect">
            <a:avLst/>
          </a:prstGeom>
          <a:noFill/>
          <a:ln>
            <a:noFill/>
          </a:ln>
        </p:spPr>
        <p:txBody>
          <a:bodyPr anchorCtr="0" anchor="ctr" bIns="68575" lIns="68575" spcFirstLastPara="1" rIns="68575" wrap="square" tIns="68575">
            <a:noAutofit/>
          </a:bodyPr>
          <a:lstStyle>
            <a:lvl1pPr lvl="0" marR="0" rtl="0" algn="l">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66" name="Google Shape;66;p15"/>
          <p:cNvSpPr txBox="1"/>
          <p:nvPr>
            <p:ph idx="11" type="ftr"/>
          </p:nvPr>
        </p:nvSpPr>
        <p:spPr>
          <a:xfrm>
            <a:off x="3028950" y="4767263"/>
            <a:ext cx="3086100" cy="273844"/>
          </a:xfrm>
          <a:prstGeom prst="rect">
            <a:avLst/>
          </a:prstGeom>
          <a:noFill/>
          <a:ln>
            <a:noFill/>
          </a:ln>
        </p:spPr>
        <p:txBody>
          <a:bodyPr anchorCtr="0" anchor="ctr" bIns="68575" lIns="68575" spcFirstLastPara="1" rIns="68575" wrap="square" tIns="68575">
            <a:noAutofit/>
          </a:bodyPr>
          <a:lstStyle>
            <a:lvl1pPr lvl="0" marR="0" rtl="0" algn="ctr">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67" name="Google Shape;67;p15"/>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0" i="0" sz="900" u="none" cap="none" strike="noStrike">
                <a:solidFill>
                  <a:srgbClr val="888888"/>
                </a:solidFill>
                <a:latin typeface="Calibri"/>
                <a:ea typeface="Calibri"/>
                <a:cs typeface="Calibri"/>
                <a:sym typeface="Calibri"/>
              </a:defRPr>
            </a:lvl1pPr>
            <a:lvl2pPr indent="0" lvl="1" marL="0" marR="0" rtl="0" algn="r">
              <a:spcBef>
                <a:spcPts val="0"/>
              </a:spcBef>
              <a:buNone/>
              <a:defRPr b="0" i="0" sz="900" u="none" cap="none" strike="noStrike">
                <a:solidFill>
                  <a:srgbClr val="888888"/>
                </a:solidFill>
                <a:latin typeface="Calibri"/>
                <a:ea typeface="Calibri"/>
                <a:cs typeface="Calibri"/>
                <a:sym typeface="Calibri"/>
              </a:defRPr>
            </a:lvl2pPr>
            <a:lvl3pPr indent="0" lvl="2" marL="0" marR="0" rtl="0" algn="r">
              <a:spcBef>
                <a:spcPts val="0"/>
              </a:spcBef>
              <a:buNone/>
              <a:defRPr b="0" i="0" sz="900" u="none" cap="none" strike="noStrike">
                <a:solidFill>
                  <a:srgbClr val="888888"/>
                </a:solidFill>
                <a:latin typeface="Calibri"/>
                <a:ea typeface="Calibri"/>
                <a:cs typeface="Calibri"/>
                <a:sym typeface="Calibri"/>
              </a:defRPr>
            </a:lvl3pPr>
            <a:lvl4pPr indent="0" lvl="3" marL="0" marR="0" rtl="0" algn="r">
              <a:spcBef>
                <a:spcPts val="0"/>
              </a:spcBef>
              <a:buNone/>
              <a:defRPr b="0" i="0" sz="900" u="none" cap="none" strike="noStrike">
                <a:solidFill>
                  <a:srgbClr val="888888"/>
                </a:solidFill>
                <a:latin typeface="Calibri"/>
                <a:ea typeface="Calibri"/>
                <a:cs typeface="Calibri"/>
                <a:sym typeface="Calibri"/>
              </a:defRPr>
            </a:lvl4pPr>
            <a:lvl5pPr indent="0" lvl="4" marL="0" marR="0" rtl="0" algn="r">
              <a:spcBef>
                <a:spcPts val="0"/>
              </a:spcBef>
              <a:buNone/>
              <a:defRPr b="0" i="0" sz="900" u="none" cap="none" strike="noStrike">
                <a:solidFill>
                  <a:srgbClr val="888888"/>
                </a:solidFill>
                <a:latin typeface="Calibri"/>
                <a:ea typeface="Calibri"/>
                <a:cs typeface="Calibri"/>
                <a:sym typeface="Calibri"/>
              </a:defRPr>
            </a:lvl5pPr>
            <a:lvl6pPr indent="0" lvl="5" marL="0" marR="0" rtl="0" algn="r">
              <a:spcBef>
                <a:spcPts val="0"/>
              </a:spcBef>
              <a:buNone/>
              <a:defRPr b="0" i="0" sz="900" u="none" cap="none" strike="noStrike">
                <a:solidFill>
                  <a:srgbClr val="888888"/>
                </a:solidFill>
                <a:latin typeface="Calibri"/>
                <a:ea typeface="Calibri"/>
                <a:cs typeface="Calibri"/>
                <a:sym typeface="Calibri"/>
              </a:defRPr>
            </a:lvl6pPr>
            <a:lvl7pPr indent="0" lvl="6" marL="0" marR="0" rtl="0" algn="r">
              <a:spcBef>
                <a:spcPts val="0"/>
              </a:spcBef>
              <a:buNone/>
              <a:defRPr b="0" i="0" sz="900" u="none" cap="none" strike="noStrike">
                <a:solidFill>
                  <a:srgbClr val="888888"/>
                </a:solidFill>
                <a:latin typeface="Calibri"/>
                <a:ea typeface="Calibri"/>
                <a:cs typeface="Calibri"/>
                <a:sym typeface="Calibri"/>
              </a:defRPr>
            </a:lvl7pPr>
            <a:lvl8pPr indent="0" lvl="7" marL="0" marR="0" rtl="0" algn="r">
              <a:spcBef>
                <a:spcPts val="0"/>
              </a:spcBef>
              <a:buNone/>
              <a:defRPr b="0" i="0" sz="900" u="none" cap="none" strike="noStrike">
                <a:solidFill>
                  <a:srgbClr val="888888"/>
                </a:solidFill>
                <a:latin typeface="Calibri"/>
                <a:ea typeface="Calibri"/>
                <a:cs typeface="Calibri"/>
                <a:sym typeface="Calibri"/>
              </a:defRPr>
            </a:lvl8pPr>
            <a:lvl9pPr indent="0" lvl="8" marL="0" marR="0" rtl="0" algn="r">
              <a:spcBef>
                <a:spcPts val="0"/>
              </a:spcBef>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68" name="Shape 68"/>
        <p:cNvGrpSpPr/>
        <p:nvPr/>
      </p:nvGrpSpPr>
      <p:grpSpPr>
        <a:xfrm>
          <a:off x="0" y="0"/>
          <a:ext cx="0" cy="0"/>
          <a:chOff x="0" y="0"/>
          <a:chExt cx="0" cy="0"/>
        </a:xfrm>
      </p:grpSpPr>
      <p:sp>
        <p:nvSpPr>
          <p:cNvPr id="69" name="Google Shape;69;p16"/>
          <p:cNvSpPr txBox="1"/>
          <p:nvPr>
            <p:ph type="title"/>
          </p:nvPr>
        </p:nvSpPr>
        <p:spPr>
          <a:xfrm>
            <a:off x="623888" y="1282304"/>
            <a:ext cx="7886700" cy="2139553"/>
          </a:xfrm>
          <a:prstGeom prst="rect">
            <a:avLst/>
          </a:prstGeom>
          <a:noFill/>
          <a:ln>
            <a:noFill/>
          </a:ln>
        </p:spPr>
        <p:txBody>
          <a:bodyPr anchorCtr="0" anchor="b" bIns="68575" lIns="68575" spcFirstLastPara="1" rIns="68575" wrap="square" tIns="68575">
            <a:noAutofit/>
          </a:bodyPr>
          <a:lstStyle>
            <a:lvl1pPr lvl="0" marR="0" rtl="0" algn="l">
              <a:lnSpc>
                <a:spcPct val="90000"/>
              </a:lnSpc>
              <a:spcBef>
                <a:spcPts val="0"/>
              </a:spcBef>
              <a:spcAft>
                <a:spcPts val="0"/>
              </a:spcAft>
              <a:buClr>
                <a:schemeClr val="dk1"/>
              </a:buClr>
              <a:buSzPts val="4500"/>
              <a:buFont typeface="Calibri"/>
              <a:buNone/>
              <a:defRPr b="0" i="0" sz="4500" u="none" cap="none" strike="noStrike">
                <a:solidFill>
                  <a:schemeClr val="dk1"/>
                </a:solidFill>
                <a:latin typeface="Calibri"/>
                <a:ea typeface="Calibri"/>
                <a:cs typeface="Calibri"/>
                <a:sym typeface="Calibri"/>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70" name="Google Shape;70;p16"/>
          <p:cNvSpPr txBox="1"/>
          <p:nvPr>
            <p:ph idx="1" type="body"/>
          </p:nvPr>
        </p:nvSpPr>
        <p:spPr>
          <a:xfrm>
            <a:off x="623888" y="3442097"/>
            <a:ext cx="7886700" cy="1125140"/>
          </a:xfrm>
          <a:prstGeom prst="rect">
            <a:avLst/>
          </a:prstGeom>
          <a:noFill/>
          <a:ln>
            <a:noFill/>
          </a:ln>
        </p:spPr>
        <p:txBody>
          <a:bodyPr anchorCtr="0" anchor="t" bIns="68575" lIns="68575" spcFirstLastPara="1" rIns="68575" wrap="square" tIns="68575">
            <a:noAutofit/>
          </a:bodyPr>
          <a:lstStyle>
            <a:lvl1pPr indent="-228600" lvl="0" marL="457200" marR="0" rtl="0" algn="l">
              <a:lnSpc>
                <a:spcPct val="90000"/>
              </a:lnSpc>
              <a:spcBef>
                <a:spcPts val="800"/>
              </a:spcBef>
              <a:spcAft>
                <a:spcPts val="0"/>
              </a:spcAft>
              <a:buClr>
                <a:srgbClr val="888888"/>
              </a:buClr>
              <a:buSzPts val="1800"/>
              <a:buFont typeface="Arial"/>
              <a:buNone/>
              <a:defRPr b="0" i="0" sz="1800" u="none" cap="none" strike="noStrike">
                <a:solidFill>
                  <a:srgbClr val="888888"/>
                </a:solidFill>
                <a:latin typeface="Calibri"/>
                <a:ea typeface="Calibri"/>
                <a:cs typeface="Calibri"/>
                <a:sym typeface="Calibri"/>
              </a:defRPr>
            </a:lvl1pPr>
            <a:lvl2pPr indent="-228600" lvl="1" marL="914400" marR="0" rtl="0" algn="l">
              <a:lnSpc>
                <a:spcPct val="90000"/>
              </a:lnSpc>
              <a:spcBef>
                <a:spcPts val="400"/>
              </a:spcBef>
              <a:spcAft>
                <a:spcPts val="0"/>
              </a:spcAft>
              <a:buClr>
                <a:srgbClr val="888888"/>
              </a:buClr>
              <a:buSzPts val="1500"/>
              <a:buFont typeface="Arial"/>
              <a:buNone/>
              <a:defRPr b="0" i="0" sz="1500" u="none" cap="none" strike="noStrike">
                <a:solidFill>
                  <a:srgbClr val="888888"/>
                </a:solidFill>
                <a:latin typeface="Calibri"/>
                <a:ea typeface="Calibri"/>
                <a:cs typeface="Calibri"/>
                <a:sym typeface="Calibri"/>
              </a:defRPr>
            </a:lvl2pPr>
            <a:lvl3pPr indent="-228600" lvl="2" marL="1371600" marR="0" rtl="0" algn="l">
              <a:lnSpc>
                <a:spcPct val="90000"/>
              </a:lnSpc>
              <a:spcBef>
                <a:spcPts val="400"/>
              </a:spcBef>
              <a:spcAft>
                <a:spcPts val="0"/>
              </a:spcAft>
              <a:buClr>
                <a:srgbClr val="888888"/>
              </a:buClr>
              <a:buSzPts val="1400"/>
              <a:buFont typeface="Arial"/>
              <a:buNone/>
              <a:defRPr b="0" i="0" sz="1400" u="none" cap="none" strike="noStrike">
                <a:solidFill>
                  <a:srgbClr val="888888"/>
                </a:solidFill>
                <a:latin typeface="Calibri"/>
                <a:ea typeface="Calibri"/>
                <a:cs typeface="Calibri"/>
                <a:sym typeface="Calibri"/>
              </a:defRPr>
            </a:lvl3pPr>
            <a:lvl4pPr indent="-228600" lvl="3" marL="1828800" marR="0" rtl="0" algn="l">
              <a:lnSpc>
                <a:spcPct val="90000"/>
              </a:lnSpc>
              <a:spcBef>
                <a:spcPts val="400"/>
              </a:spcBef>
              <a:spcAft>
                <a:spcPts val="0"/>
              </a:spcAft>
              <a:buClr>
                <a:srgbClr val="888888"/>
              </a:buClr>
              <a:buSzPts val="1200"/>
              <a:buFont typeface="Arial"/>
              <a:buNone/>
              <a:defRPr b="0" i="0" sz="1200" u="none" cap="none" strike="noStrike">
                <a:solidFill>
                  <a:srgbClr val="888888"/>
                </a:solidFill>
                <a:latin typeface="Calibri"/>
                <a:ea typeface="Calibri"/>
                <a:cs typeface="Calibri"/>
                <a:sym typeface="Calibri"/>
              </a:defRPr>
            </a:lvl4pPr>
            <a:lvl5pPr indent="-228600" lvl="4" marL="2286000" marR="0" rtl="0" algn="l">
              <a:lnSpc>
                <a:spcPct val="90000"/>
              </a:lnSpc>
              <a:spcBef>
                <a:spcPts val="400"/>
              </a:spcBef>
              <a:spcAft>
                <a:spcPts val="0"/>
              </a:spcAft>
              <a:buClr>
                <a:srgbClr val="888888"/>
              </a:buClr>
              <a:buSzPts val="1200"/>
              <a:buFont typeface="Arial"/>
              <a:buNone/>
              <a:defRPr b="0" i="0" sz="1200" u="none" cap="none" strike="noStrike">
                <a:solidFill>
                  <a:srgbClr val="888888"/>
                </a:solidFill>
                <a:latin typeface="Calibri"/>
                <a:ea typeface="Calibri"/>
                <a:cs typeface="Calibri"/>
                <a:sym typeface="Calibri"/>
              </a:defRPr>
            </a:lvl5pPr>
            <a:lvl6pPr indent="-228600" lvl="5" marL="2743200" marR="0" rtl="0" algn="l">
              <a:lnSpc>
                <a:spcPct val="90000"/>
              </a:lnSpc>
              <a:spcBef>
                <a:spcPts val="400"/>
              </a:spcBef>
              <a:spcAft>
                <a:spcPts val="0"/>
              </a:spcAft>
              <a:buClr>
                <a:srgbClr val="888888"/>
              </a:buClr>
              <a:buSzPts val="1200"/>
              <a:buFont typeface="Arial"/>
              <a:buNone/>
              <a:defRPr b="0" i="0" sz="1200" u="none" cap="none" strike="noStrike">
                <a:solidFill>
                  <a:srgbClr val="888888"/>
                </a:solidFill>
                <a:latin typeface="Calibri"/>
                <a:ea typeface="Calibri"/>
                <a:cs typeface="Calibri"/>
                <a:sym typeface="Calibri"/>
              </a:defRPr>
            </a:lvl6pPr>
            <a:lvl7pPr indent="-228600" lvl="6" marL="3200400" marR="0" rtl="0" algn="l">
              <a:lnSpc>
                <a:spcPct val="90000"/>
              </a:lnSpc>
              <a:spcBef>
                <a:spcPts val="400"/>
              </a:spcBef>
              <a:spcAft>
                <a:spcPts val="0"/>
              </a:spcAft>
              <a:buClr>
                <a:srgbClr val="888888"/>
              </a:buClr>
              <a:buSzPts val="1200"/>
              <a:buFont typeface="Arial"/>
              <a:buNone/>
              <a:defRPr b="0" i="0" sz="1200" u="none" cap="none" strike="noStrike">
                <a:solidFill>
                  <a:srgbClr val="888888"/>
                </a:solidFill>
                <a:latin typeface="Calibri"/>
                <a:ea typeface="Calibri"/>
                <a:cs typeface="Calibri"/>
                <a:sym typeface="Calibri"/>
              </a:defRPr>
            </a:lvl7pPr>
            <a:lvl8pPr indent="-228600" lvl="7" marL="3657600" marR="0" rtl="0" algn="l">
              <a:lnSpc>
                <a:spcPct val="90000"/>
              </a:lnSpc>
              <a:spcBef>
                <a:spcPts val="400"/>
              </a:spcBef>
              <a:spcAft>
                <a:spcPts val="0"/>
              </a:spcAft>
              <a:buClr>
                <a:srgbClr val="888888"/>
              </a:buClr>
              <a:buSzPts val="1200"/>
              <a:buFont typeface="Arial"/>
              <a:buNone/>
              <a:defRPr b="0" i="0" sz="1200" u="none" cap="none" strike="noStrike">
                <a:solidFill>
                  <a:srgbClr val="888888"/>
                </a:solidFill>
                <a:latin typeface="Calibri"/>
                <a:ea typeface="Calibri"/>
                <a:cs typeface="Calibri"/>
                <a:sym typeface="Calibri"/>
              </a:defRPr>
            </a:lvl8pPr>
            <a:lvl9pPr indent="-228600" lvl="8" marL="4114800" marR="0" rtl="0" algn="l">
              <a:lnSpc>
                <a:spcPct val="90000"/>
              </a:lnSpc>
              <a:spcBef>
                <a:spcPts val="400"/>
              </a:spcBef>
              <a:spcAft>
                <a:spcPts val="0"/>
              </a:spcAft>
              <a:buClr>
                <a:srgbClr val="888888"/>
              </a:buClr>
              <a:buSzPts val="1200"/>
              <a:buFont typeface="Arial"/>
              <a:buNone/>
              <a:defRPr b="0" i="0" sz="1200" u="none" cap="none" strike="noStrike">
                <a:solidFill>
                  <a:srgbClr val="888888"/>
                </a:solidFill>
                <a:latin typeface="Calibri"/>
                <a:ea typeface="Calibri"/>
                <a:cs typeface="Calibri"/>
                <a:sym typeface="Calibri"/>
              </a:defRPr>
            </a:lvl9pPr>
          </a:lstStyle>
          <a:p/>
        </p:txBody>
      </p:sp>
      <p:sp>
        <p:nvSpPr>
          <p:cNvPr id="71" name="Google Shape;71;p16"/>
          <p:cNvSpPr txBox="1"/>
          <p:nvPr>
            <p:ph idx="10" type="dt"/>
          </p:nvPr>
        </p:nvSpPr>
        <p:spPr>
          <a:xfrm>
            <a:off x="628650" y="4767263"/>
            <a:ext cx="2057400" cy="273844"/>
          </a:xfrm>
          <a:prstGeom prst="rect">
            <a:avLst/>
          </a:prstGeom>
          <a:noFill/>
          <a:ln>
            <a:noFill/>
          </a:ln>
        </p:spPr>
        <p:txBody>
          <a:bodyPr anchorCtr="0" anchor="ctr" bIns="68575" lIns="68575" spcFirstLastPara="1" rIns="68575" wrap="square" tIns="68575">
            <a:noAutofit/>
          </a:bodyPr>
          <a:lstStyle>
            <a:lvl1pPr lvl="0" marR="0" rtl="0" algn="l">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72" name="Google Shape;72;p16"/>
          <p:cNvSpPr txBox="1"/>
          <p:nvPr>
            <p:ph idx="11" type="ftr"/>
          </p:nvPr>
        </p:nvSpPr>
        <p:spPr>
          <a:xfrm>
            <a:off x="3028950" y="4767263"/>
            <a:ext cx="3086100" cy="273844"/>
          </a:xfrm>
          <a:prstGeom prst="rect">
            <a:avLst/>
          </a:prstGeom>
          <a:noFill/>
          <a:ln>
            <a:noFill/>
          </a:ln>
        </p:spPr>
        <p:txBody>
          <a:bodyPr anchorCtr="0" anchor="ctr" bIns="68575" lIns="68575" spcFirstLastPara="1" rIns="68575" wrap="square" tIns="68575">
            <a:noAutofit/>
          </a:bodyPr>
          <a:lstStyle>
            <a:lvl1pPr lvl="0" marR="0" rtl="0" algn="ctr">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73" name="Google Shape;73;p16"/>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0" i="0" sz="900" u="none" cap="none" strike="noStrike">
                <a:solidFill>
                  <a:srgbClr val="888888"/>
                </a:solidFill>
                <a:latin typeface="Calibri"/>
                <a:ea typeface="Calibri"/>
                <a:cs typeface="Calibri"/>
                <a:sym typeface="Calibri"/>
              </a:defRPr>
            </a:lvl1pPr>
            <a:lvl2pPr indent="0" lvl="1" marL="0" marR="0" rtl="0" algn="r">
              <a:spcBef>
                <a:spcPts val="0"/>
              </a:spcBef>
              <a:buNone/>
              <a:defRPr b="0" i="0" sz="900" u="none" cap="none" strike="noStrike">
                <a:solidFill>
                  <a:srgbClr val="888888"/>
                </a:solidFill>
                <a:latin typeface="Calibri"/>
                <a:ea typeface="Calibri"/>
                <a:cs typeface="Calibri"/>
                <a:sym typeface="Calibri"/>
              </a:defRPr>
            </a:lvl2pPr>
            <a:lvl3pPr indent="0" lvl="2" marL="0" marR="0" rtl="0" algn="r">
              <a:spcBef>
                <a:spcPts val="0"/>
              </a:spcBef>
              <a:buNone/>
              <a:defRPr b="0" i="0" sz="900" u="none" cap="none" strike="noStrike">
                <a:solidFill>
                  <a:srgbClr val="888888"/>
                </a:solidFill>
                <a:latin typeface="Calibri"/>
                <a:ea typeface="Calibri"/>
                <a:cs typeface="Calibri"/>
                <a:sym typeface="Calibri"/>
              </a:defRPr>
            </a:lvl3pPr>
            <a:lvl4pPr indent="0" lvl="3" marL="0" marR="0" rtl="0" algn="r">
              <a:spcBef>
                <a:spcPts val="0"/>
              </a:spcBef>
              <a:buNone/>
              <a:defRPr b="0" i="0" sz="900" u="none" cap="none" strike="noStrike">
                <a:solidFill>
                  <a:srgbClr val="888888"/>
                </a:solidFill>
                <a:latin typeface="Calibri"/>
                <a:ea typeface="Calibri"/>
                <a:cs typeface="Calibri"/>
                <a:sym typeface="Calibri"/>
              </a:defRPr>
            </a:lvl4pPr>
            <a:lvl5pPr indent="0" lvl="4" marL="0" marR="0" rtl="0" algn="r">
              <a:spcBef>
                <a:spcPts val="0"/>
              </a:spcBef>
              <a:buNone/>
              <a:defRPr b="0" i="0" sz="900" u="none" cap="none" strike="noStrike">
                <a:solidFill>
                  <a:srgbClr val="888888"/>
                </a:solidFill>
                <a:latin typeface="Calibri"/>
                <a:ea typeface="Calibri"/>
                <a:cs typeface="Calibri"/>
                <a:sym typeface="Calibri"/>
              </a:defRPr>
            </a:lvl5pPr>
            <a:lvl6pPr indent="0" lvl="5" marL="0" marR="0" rtl="0" algn="r">
              <a:spcBef>
                <a:spcPts val="0"/>
              </a:spcBef>
              <a:buNone/>
              <a:defRPr b="0" i="0" sz="900" u="none" cap="none" strike="noStrike">
                <a:solidFill>
                  <a:srgbClr val="888888"/>
                </a:solidFill>
                <a:latin typeface="Calibri"/>
                <a:ea typeface="Calibri"/>
                <a:cs typeface="Calibri"/>
                <a:sym typeface="Calibri"/>
              </a:defRPr>
            </a:lvl6pPr>
            <a:lvl7pPr indent="0" lvl="6" marL="0" marR="0" rtl="0" algn="r">
              <a:spcBef>
                <a:spcPts val="0"/>
              </a:spcBef>
              <a:buNone/>
              <a:defRPr b="0" i="0" sz="900" u="none" cap="none" strike="noStrike">
                <a:solidFill>
                  <a:srgbClr val="888888"/>
                </a:solidFill>
                <a:latin typeface="Calibri"/>
                <a:ea typeface="Calibri"/>
                <a:cs typeface="Calibri"/>
                <a:sym typeface="Calibri"/>
              </a:defRPr>
            </a:lvl7pPr>
            <a:lvl8pPr indent="0" lvl="7" marL="0" marR="0" rtl="0" algn="r">
              <a:spcBef>
                <a:spcPts val="0"/>
              </a:spcBef>
              <a:buNone/>
              <a:defRPr b="0" i="0" sz="900" u="none" cap="none" strike="noStrike">
                <a:solidFill>
                  <a:srgbClr val="888888"/>
                </a:solidFill>
                <a:latin typeface="Calibri"/>
                <a:ea typeface="Calibri"/>
                <a:cs typeface="Calibri"/>
                <a:sym typeface="Calibri"/>
              </a:defRPr>
            </a:lvl8pPr>
            <a:lvl9pPr indent="0" lvl="8" marL="0" marR="0" rtl="0" algn="r">
              <a:spcBef>
                <a:spcPts val="0"/>
              </a:spcBef>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74" name="Shape 74"/>
        <p:cNvGrpSpPr/>
        <p:nvPr/>
      </p:nvGrpSpPr>
      <p:grpSpPr>
        <a:xfrm>
          <a:off x="0" y="0"/>
          <a:ext cx="0" cy="0"/>
          <a:chOff x="0" y="0"/>
          <a:chExt cx="0" cy="0"/>
        </a:xfrm>
      </p:grpSpPr>
      <p:sp>
        <p:nvSpPr>
          <p:cNvPr id="75" name="Google Shape;75;p17"/>
          <p:cNvSpPr txBox="1"/>
          <p:nvPr>
            <p:ph type="title"/>
          </p:nvPr>
        </p:nvSpPr>
        <p:spPr>
          <a:xfrm>
            <a:off x="628650" y="273844"/>
            <a:ext cx="7886700" cy="994172"/>
          </a:xfrm>
          <a:prstGeom prst="rect">
            <a:avLst/>
          </a:prstGeom>
          <a:noFill/>
          <a:ln>
            <a:noFill/>
          </a:ln>
        </p:spPr>
        <p:txBody>
          <a:bodyPr anchorCtr="0" anchor="ctr" bIns="68575" lIns="68575" spcFirstLastPara="1" rIns="68575" wrap="square" tIns="68575">
            <a:noAutofit/>
          </a:bodyPr>
          <a:lstStyle>
            <a:lvl1pPr lvl="0" marR="0" rtl="0" algn="l">
              <a:lnSpc>
                <a:spcPct val="90000"/>
              </a:lnSpc>
              <a:spcBef>
                <a:spcPts val="0"/>
              </a:spcBef>
              <a:spcAft>
                <a:spcPts val="0"/>
              </a:spcAft>
              <a:buClr>
                <a:schemeClr val="dk1"/>
              </a:buClr>
              <a:buSzPts val="3300"/>
              <a:buFont typeface="Calibri"/>
              <a:buNone/>
              <a:defRPr b="0" i="0" sz="3300" u="none" cap="none" strike="noStrike">
                <a:solidFill>
                  <a:schemeClr val="dk1"/>
                </a:solidFill>
                <a:latin typeface="Calibri"/>
                <a:ea typeface="Calibri"/>
                <a:cs typeface="Calibri"/>
                <a:sym typeface="Calibri"/>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76" name="Google Shape;76;p17"/>
          <p:cNvSpPr txBox="1"/>
          <p:nvPr>
            <p:ph idx="1" type="body"/>
          </p:nvPr>
        </p:nvSpPr>
        <p:spPr>
          <a:xfrm>
            <a:off x="628650" y="1369219"/>
            <a:ext cx="3886200" cy="3263504"/>
          </a:xfrm>
          <a:prstGeom prst="rect">
            <a:avLst/>
          </a:prstGeom>
          <a:noFill/>
          <a:ln>
            <a:noFill/>
          </a:ln>
        </p:spPr>
        <p:txBody>
          <a:bodyPr anchorCtr="0" anchor="t" bIns="68575" lIns="68575" spcFirstLastPara="1" rIns="68575" wrap="square" tIns="68575">
            <a:noAutofit/>
          </a:bodyPr>
          <a:lstStyle>
            <a:lvl1pPr indent="-361950" lvl="0" marL="457200" marR="0" rtl="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77" name="Google Shape;77;p17"/>
          <p:cNvSpPr txBox="1"/>
          <p:nvPr>
            <p:ph idx="2" type="body"/>
          </p:nvPr>
        </p:nvSpPr>
        <p:spPr>
          <a:xfrm>
            <a:off x="4629150" y="1369219"/>
            <a:ext cx="3886200" cy="3263504"/>
          </a:xfrm>
          <a:prstGeom prst="rect">
            <a:avLst/>
          </a:prstGeom>
          <a:noFill/>
          <a:ln>
            <a:noFill/>
          </a:ln>
        </p:spPr>
        <p:txBody>
          <a:bodyPr anchorCtr="0" anchor="t" bIns="68575" lIns="68575" spcFirstLastPara="1" rIns="68575" wrap="square" tIns="68575">
            <a:noAutofit/>
          </a:bodyPr>
          <a:lstStyle>
            <a:lvl1pPr indent="-361950" lvl="0" marL="457200" marR="0" rtl="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78" name="Google Shape;78;p17"/>
          <p:cNvSpPr txBox="1"/>
          <p:nvPr>
            <p:ph idx="10" type="dt"/>
          </p:nvPr>
        </p:nvSpPr>
        <p:spPr>
          <a:xfrm>
            <a:off x="628650" y="4767263"/>
            <a:ext cx="2057400" cy="273844"/>
          </a:xfrm>
          <a:prstGeom prst="rect">
            <a:avLst/>
          </a:prstGeom>
          <a:noFill/>
          <a:ln>
            <a:noFill/>
          </a:ln>
        </p:spPr>
        <p:txBody>
          <a:bodyPr anchorCtr="0" anchor="ctr" bIns="68575" lIns="68575" spcFirstLastPara="1" rIns="68575" wrap="square" tIns="68575">
            <a:noAutofit/>
          </a:bodyPr>
          <a:lstStyle>
            <a:lvl1pPr lvl="0" marR="0" rtl="0" algn="l">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79" name="Google Shape;79;p17"/>
          <p:cNvSpPr txBox="1"/>
          <p:nvPr>
            <p:ph idx="11" type="ftr"/>
          </p:nvPr>
        </p:nvSpPr>
        <p:spPr>
          <a:xfrm>
            <a:off x="3028950" y="4767263"/>
            <a:ext cx="3086100" cy="273844"/>
          </a:xfrm>
          <a:prstGeom prst="rect">
            <a:avLst/>
          </a:prstGeom>
          <a:noFill/>
          <a:ln>
            <a:noFill/>
          </a:ln>
        </p:spPr>
        <p:txBody>
          <a:bodyPr anchorCtr="0" anchor="ctr" bIns="68575" lIns="68575" spcFirstLastPara="1" rIns="68575" wrap="square" tIns="68575">
            <a:noAutofit/>
          </a:bodyPr>
          <a:lstStyle>
            <a:lvl1pPr lvl="0" marR="0" rtl="0" algn="ctr">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80" name="Google Shape;80;p17"/>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0" i="0" sz="900" u="none" cap="none" strike="noStrike">
                <a:solidFill>
                  <a:srgbClr val="888888"/>
                </a:solidFill>
                <a:latin typeface="Calibri"/>
                <a:ea typeface="Calibri"/>
                <a:cs typeface="Calibri"/>
                <a:sym typeface="Calibri"/>
              </a:defRPr>
            </a:lvl1pPr>
            <a:lvl2pPr indent="0" lvl="1" marL="0" marR="0" rtl="0" algn="r">
              <a:spcBef>
                <a:spcPts val="0"/>
              </a:spcBef>
              <a:buNone/>
              <a:defRPr b="0" i="0" sz="900" u="none" cap="none" strike="noStrike">
                <a:solidFill>
                  <a:srgbClr val="888888"/>
                </a:solidFill>
                <a:latin typeface="Calibri"/>
                <a:ea typeface="Calibri"/>
                <a:cs typeface="Calibri"/>
                <a:sym typeface="Calibri"/>
              </a:defRPr>
            </a:lvl2pPr>
            <a:lvl3pPr indent="0" lvl="2" marL="0" marR="0" rtl="0" algn="r">
              <a:spcBef>
                <a:spcPts val="0"/>
              </a:spcBef>
              <a:buNone/>
              <a:defRPr b="0" i="0" sz="900" u="none" cap="none" strike="noStrike">
                <a:solidFill>
                  <a:srgbClr val="888888"/>
                </a:solidFill>
                <a:latin typeface="Calibri"/>
                <a:ea typeface="Calibri"/>
                <a:cs typeface="Calibri"/>
                <a:sym typeface="Calibri"/>
              </a:defRPr>
            </a:lvl3pPr>
            <a:lvl4pPr indent="0" lvl="3" marL="0" marR="0" rtl="0" algn="r">
              <a:spcBef>
                <a:spcPts val="0"/>
              </a:spcBef>
              <a:buNone/>
              <a:defRPr b="0" i="0" sz="900" u="none" cap="none" strike="noStrike">
                <a:solidFill>
                  <a:srgbClr val="888888"/>
                </a:solidFill>
                <a:latin typeface="Calibri"/>
                <a:ea typeface="Calibri"/>
                <a:cs typeface="Calibri"/>
                <a:sym typeface="Calibri"/>
              </a:defRPr>
            </a:lvl4pPr>
            <a:lvl5pPr indent="0" lvl="4" marL="0" marR="0" rtl="0" algn="r">
              <a:spcBef>
                <a:spcPts val="0"/>
              </a:spcBef>
              <a:buNone/>
              <a:defRPr b="0" i="0" sz="900" u="none" cap="none" strike="noStrike">
                <a:solidFill>
                  <a:srgbClr val="888888"/>
                </a:solidFill>
                <a:latin typeface="Calibri"/>
                <a:ea typeface="Calibri"/>
                <a:cs typeface="Calibri"/>
                <a:sym typeface="Calibri"/>
              </a:defRPr>
            </a:lvl5pPr>
            <a:lvl6pPr indent="0" lvl="5" marL="0" marR="0" rtl="0" algn="r">
              <a:spcBef>
                <a:spcPts val="0"/>
              </a:spcBef>
              <a:buNone/>
              <a:defRPr b="0" i="0" sz="900" u="none" cap="none" strike="noStrike">
                <a:solidFill>
                  <a:srgbClr val="888888"/>
                </a:solidFill>
                <a:latin typeface="Calibri"/>
                <a:ea typeface="Calibri"/>
                <a:cs typeface="Calibri"/>
                <a:sym typeface="Calibri"/>
              </a:defRPr>
            </a:lvl6pPr>
            <a:lvl7pPr indent="0" lvl="6" marL="0" marR="0" rtl="0" algn="r">
              <a:spcBef>
                <a:spcPts val="0"/>
              </a:spcBef>
              <a:buNone/>
              <a:defRPr b="0" i="0" sz="900" u="none" cap="none" strike="noStrike">
                <a:solidFill>
                  <a:srgbClr val="888888"/>
                </a:solidFill>
                <a:latin typeface="Calibri"/>
                <a:ea typeface="Calibri"/>
                <a:cs typeface="Calibri"/>
                <a:sym typeface="Calibri"/>
              </a:defRPr>
            </a:lvl7pPr>
            <a:lvl8pPr indent="0" lvl="7" marL="0" marR="0" rtl="0" algn="r">
              <a:spcBef>
                <a:spcPts val="0"/>
              </a:spcBef>
              <a:buNone/>
              <a:defRPr b="0" i="0" sz="900" u="none" cap="none" strike="noStrike">
                <a:solidFill>
                  <a:srgbClr val="888888"/>
                </a:solidFill>
                <a:latin typeface="Calibri"/>
                <a:ea typeface="Calibri"/>
                <a:cs typeface="Calibri"/>
                <a:sym typeface="Calibri"/>
              </a:defRPr>
            </a:lvl8pPr>
            <a:lvl9pPr indent="0" lvl="8" marL="0" marR="0" rtl="0" algn="r">
              <a:spcBef>
                <a:spcPts val="0"/>
              </a:spcBef>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81" name="Shape 81"/>
        <p:cNvGrpSpPr/>
        <p:nvPr/>
      </p:nvGrpSpPr>
      <p:grpSpPr>
        <a:xfrm>
          <a:off x="0" y="0"/>
          <a:ext cx="0" cy="0"/>
          <a:chOff x="0" y="0"/>
          <a:chExt cx="0" cy="0"/>
        </a:xfrm>
      </p:grpSpPr>
      <p:sp>
        <p:nvSpPr>
          <p:cNvPr id="82" name="Google Shape;82;p18"/>
          <p:cNvSpPr txBox="1"/>
          <p:nvPr>
            <p:ph type="title"/>
          </p:nvPr>
        </p:nvSpPr>
        <p:spPr>
          <a:xfrm>
            <a:off x="629841" y="273844"/>
            <a:ext cx="7886700" cy="994172"/>
          </a:xfrm>
          <a:prstGeom prst="rect">
            <a:avLst/>
          </a:prstGeom>
          <a:noFill/>
          <a:ln>
            <a:noFill/>
          </a:ln>
        </p:spPr>
        <p:txBody>
          <a:bodyPr anchorCtr="0" anchor="ctr" bIns="68575" lIns="68575" spcFirstLastPara="1" rIns="68575" wrap="square" tIns="68575">
            <a:noAutofit/>
          </a:bodyPr>
          <a:lstStyle>
            <a:lvl1pPr lvl="0" marR="0" rtl="0" algn="l">
              <a:lnSpc>
                <a:spcPct val="90000"/>
              </a:lnSpc>
              <a:spcBef>
                <a:spcPts val="0"/>
              </a:spcBef>
              <a:spcAft>
                <a:spcPts val="0"/>
              </a:spcAft>
              <a:buClr>
                <a:schemeClr val="dk1"/>
              </a:buClr>
              <a:buSzPts val="3300"/>
              <a:buFont typeface="Calibri"/>
              <a:buNone/>
              <a:defRPr b="0" i="0" sz="3300" u="none" cap="none" strike="noStrike">
                <a:solidFill>
                  <a:schemeClr val="dk1"/>
                </a:solidFill>
                <a:latin typeface="Calibri"/>
                <a:ea typeface="Calibri"/>
                <a:cs typeface="Calibri"/>
                <a:sym typeface="Calibri"/>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83" name="Google Shape;83;p18"/>
          <p:cNvSpPr txBox="1"/>
          <p:nvPr>
            <p:ph idx="1" type="body"/>
          </p:nvPr>
        </p:nvSpPr>
        <p:spPr>
          <a:xfrm>
            <a:off x="629841" y="1260872"/>
            <a:ext cx="3868340" cy="617934"/>
          </a:xfrm>
          <a:prstGeom prst="rect">
            <a:avLst/>
          </a:prstGeom>
          <a:noFill/>
          <a:ln>
            <a:noFill/>
          </a:ln>
        </p:spPr>
        <p:txBody>
          <a:bodyPr anchorCtr="0" anchor="b" bIns="68575" lIns="68575" spcFirstLastPara="1" rIns="68575" wrap="square" tIns="68575">
            <a:noAutofit/>
          </a:bodyPr>
          <a:lstStyle>
            <a:lvl1pPr indent="-228600" lvl="0" marL="457200" marR="0" rtl="0" algn="l">
              <a:lnSpc>
                <a:spcPct val="90000"/>
              </a:lnSpc>
              <a:spcBef>
                <a:spcPts val="800"/>
              </a:spcBef>
              <a:spcAft>
                <a:spcPts val="0"/>
              </a:spcAft>
              <a:buClr>
                <a:schemeClr val="dk1"/>
              </a:buClr>
              <a:buSzPts val="1800"/>
              <a:buFont typeface="Arial"/>
              <a:buNone/>
              <a:defRPr b="1" i="0" sz="1800" u="none" cap="none" strike="noStrike">
                <a:solidFill>
                  <a:schemeClr val="dk1"/>
                </a:solidFill>
                <a:latin typeface="Calibri"/>
                <a:ea typeface="Calibri"/>
                <a:cs typeface="Calibri"/>
                <a:sym typeface="Calibri"/>
              </a:defRPr>
            </a:lvl1pPr>
            <a:lvl2pPr indent="-228600" lvl="1" marL="914400" marR="0" rtl="0" algn="l">
              <a:lnSpc>
                <a:spcPct val="90000"/>
              </a:lnSpc>
              <a:spcBef>
                <a:spcPts val="400"/>
              </a:spcBef>
              <a:spcAft>
                <a:spcPts val="0"/>
              </a:spcAft>
              <a:buClr>
                <a:schemeClr val="dk1"/>
              </a:buClr>
              <a:buSzPts val="1500"/>
              <a:buFont typeface="Arial"/>
              <a:buNone/>
              <a:defRPr b="1" i="0" sz="1500" u="none" cap="none" strike="noStrike">
                <a:solidFill>
                  <a:schemeClr val="dk1"/>
                </a:solidFill>
                <a:latin typeface="Calibri"/>
                <a:ea typeface="Calibri"/>
                <a:cs typeface="Calibri"/>
                <a:sym typeface="Calibri"/>
              </a:defRPr>
            </a:lvl2pPr>
            <a:lvl3pPr indent="-228600" lvl="2" marL="1371600" marR="0" rtl="0" algn="l">
              <a:lnSpc>
                <a:spcPct val="90000"/>
              </a:lnSpc>
              <a:spcBef>
                <a:spcPts val="400"/>
              </a:spcBef>
              <a:spcAft>
                <a:spcPts val="0"/>
              </a:spcAft>
              <a:buClr>
                <a:schemeClr val="dk1"/>
              </a:buClr>
              <a:buSzPts val="1400"/>
              <a:buFont typeface="Arial"/>
              <a:buNone/>
              <a:defRPr b="1" i="0" sz="1400" u="none" cap="none" strike="noStrike">
                <a:solidFill>
                  <a:schemeClr val="dk1"/>
                </a:solidFill>
                <a:latin typeface="Calibri"/>
                <a:ea typeface="Calibri"/>
                <a:cs typeface="Calibri"/>
                <a:sym typeface="Calibri"/>
              </a:defRPr>
            </a:lvl3pPr>
            <a:lvl4pPr indent="-228600" lvl="3" marL="1828800" marR="0" rtl="0" algn="l">
              <a:lnSpc>
                <a:spcPct val="90000"/>
              </a:lnSpc>
              <a:spcBef>
                <a:spcPts val="400"/>
              </a:spcBef>
              <a:spcAft>
                <a:spcPts val="0"/>
              </a:spcAft>
              <a:buClr>
                <a:schemeClr val="dk1"/>
              </a:buClr>
              <a:buSzPts val="1200"/>
              <a:buFont typeface="Arial"/>
              <a:buNone/>
              <a:defRPr b="1" i="0" sz="1200" u="none" cap="none" strike="noStrike">
                <a:solidFill>
                  <a:schemeClr val="dk1"/>
                </a:solidFill>
                <a:latin typeface="Calibri"/>
                <a:ea typeface="Calibri"/>
                <a:cs typeface="Calibri"/>
                <a:sym typeface="Calibri"/>
              </a:defRPr>
            </a:lvl4pPr>
            <a:lvl5pPr indent="-228600" lvl="4" marL="2286000" marR="0" rtl="0" algn="l">
              <a:lnSpc>
                <a:spcPct val="90000"/>
              </a:lnSpc>
              <a:spcBef>
                <a:spcPts val="400"/>
              </a:spcBef>
              <a:spcAft>
                <a:spcPts val="0"/>
              </a:spcAft>
              <a:buClr>
                <a:schemeClr val="dk1"/>
              </a:buClr>
              <a:buSzPts val="1200"/>
              <a:buFont typeface="Arial"/>
              <a:buNone/>
              <a:defRPr b="1" i="0" sz="1200" u="none" cap="none" strike="noStrike">
                <a:solidFill>
                  <a:schemeClr val="dk1"/>
                </a:solidFill>
                <a:latin typeface="Calibri"/>
                <a:ea typeface="Calibri"/>
                <a:cs typeface="Calibri"/>
                <a:sym typeface="Calibri"/>
              </a:defRPr>
            </a:lvl5pPr>
            <a:lvl6pPr indent="-228600" lvl="5" marL="2743200" marR="0" rtl="0" algn="l">
              <a:lnSpc>
                <a:spcPct val="90000"/>
              </a:lnSpc>
              <a:spcBef>
                <a:spcPts val="400"/>
              </a:spcBef>
              <a:spcAft>
                <a:spcPts val="0"/>
              </a:spcAft>
              <a:buClr>
                <a:schemeClr val="dk1"/>
              </a:buClr>
              <a:buSzPts val="1200"/>
              <a:buFont typeface="Arial"/>
              <a:buNone/>
              <a:defRPr b="1" i="0" sz="1200" u="none" cap="none" strike="noStrike">
                <a:solidFill>
                  <a:schemeClr val="dk1"/>
                </a:solidFill>
                <a:latin typeface="Calibri"/>
                <a:ea typeface="Calibri"/>
                <a:cs typeface="Calibri"/>
                <a:sym typeface="Calibri"/>
              </a:defRPr>
            </a:lvl6pPr>
            <a:lvl7pPr indent="-228600" lvl="6" marL="3200400" marR="0" rtl="0" algn="l">
              <a:lnSpc>
                <a:spcPct val="90000"/>
              </a:lnSpc>
              <a:spcBef>
                <a:spcPts val="400"/>
              </a:spcBef>
              <a:spcAft>
                <a:spcPts val="0"/>
              </a:spcAft>
              <a:buClr>
                <a:schemeClr val="dk1"/>
              </a:buClr>
              <a:buSzPts val="1200"/>
              <a:buFont typeface="Arial"/>
              <a:buNone/>
              <a:defRPr b="1" i="0" sz="1200" u="none" cap="none" strike="noStrike">
                <a:solidFill>
                  <a:schemeClr val="dk1"/>
                </a:solidFill>
                <a:latin typeface="Calibri"/>
                <a:ea typeface="Calibri"/>
                <a:cs typeface="Calibri"/>
                <a:sym typeface="Calibri"/>
              </a:defRPr>
            </a:lvl7pPr>
            <a:lvl8pPr indent="-228600" lvl="7" marL="3657600" marR="0" rtl="0" algn="l">
              <a:lnSpc>
                <a:spcPct val="90000"/>
              </a:lnSpc>
              <a:spcBef>
                <a:spcPts val="400"/>
              </a:spcBef>
              <a:spcAft>
                <a:spcPts val="0"/>
              </a:spcAft>
              <a:buClr>
                <a:schemeClr val="dk1"/>
              </a:buClr>
              <a:buSzPts val="1200"/>
              <a:buFont typeface="Arial"/>
              <a:buNone/>
              <a:defRPr b="1" i="0" sz="1200" u="none" cap="none" strike="noStrike">
                <a:solidFill>
                  <a:schemeClr val="dk1"/>
                </a:solidFill>
                <a:latin typeface="Calibri"/>
                <a:ea typeface="Calibri"/>
                <a:cs typeface="Calibri"/>
                <a:sym typeface="Calibri"/>
              </a:defRPr>
            </a:lvl8pPr>
            <a:lvl9pPr indent="-228600" lvl="8" marL="4114800" marR="0" rtl="0" algn="l">
              <a:lnSpc>
                <a:spcPct val="90000"/>
              </a:lnSpc>
              <a:spcBef>
                <a:spcPts val="400"/>
              </a:spcBef>
              <a:spcAft>
                <a:spcPts val="0"/>
              </a:spcAft>
              <a:buClr>
                <a:schemeClr val="dk1"/>
              </a:buClr>
              <a:buSzPts val="1200"/>
              <a:buFont typeface="Arial"/>
              <a:buNone/>
              <a:defRPr b="1" i="0" sz="1200" u="none" cap="none" strike="noStrike">
                <a:solidFill>
                  <a:schemeClr val="dk1"/>
                </a:solidFill>
                <a:latin typeface="Calibri"/>
                <a:ea typeface="Calibri"/>
                <a:cs typeface="Calibri"/>
                <a:sym typeface="Calibri"/>
              </a:defRPr>
            </a:lvl9pPr>
          </a:lstStyle>
          <a:p/>
        </p:txBody>
      </p:sp>
      <p:sp>
        <p:nvSpPr>
          <p:cNvPr id="84" name="Google Shape;84;p18"/>
          <p:cNvSpPr txBox="1"/>
          <p:nvPr>
            <p:ph idx="2" type="body"/>
          </p:nvPr>
        </p:nvSpPr>
        <p:spPr>
          <a:xfrm>
            <a:off x="629841" y="1878806"/>
            <a:ext cx="3868340" cy="2763441"/>
          </a:xfrm>
          <a:prstGeom prst="rect">
            <a:avLst/>
          </a:prstGeom>
          <a:noFill/>
          <a:ln>
            <a:noFill/>
          </a:ln>
        </p:spPr>
        <p:txBody>
          <a:bodyPr anchorCtr="0" anchor="t" bIns="68575" lIns="68575" spcFirstLastPara="1" rIns="68575" wrap="square" tIns="68575">
            <a:noAutofit/>
          </a:bodyPr>
          <a:lstStyle>
            <a:lvl1pPr indent="-361950" lvl="0" marL="457200" marR="0" rtl="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85" name="Google Shape;85;p18"/>
          <p:cNvSpPr txBox="1"/>
          <p:nvPr>
            <p:ph idx="3" type="body"/>
          </p:nvPr>
        </p:nvSpPr>
        <p:spPr>
          <a:xfrm>
            <a:off x="4629150" y="1260872"/>
            <a:ext cx="3887391" cy="617934"/>
          </a:xfrm>
          <a:prstGeom prst="rect">
            <a:avLst/>
          </a:prstGeom>
          <a:noFill/>
          <a:ln>
            <a:noFill/>
          </a:ln>
        </p:spPr>
        <p:txBody>
          <a:bodyPr anchorCtr="0" anchor="b" bIns="68575" lIns="68575" spcFirstLastPara="1" rIns="68575" wrap="square" tIns="68575">
            <a:noAutofit/>
          </a:bodyPr>
          <a:lstStyle>
            <a:lvl1pPr indent="-228600" lvl="0" marL="457200" marR="0" rtl="0" algn="l">
              <a:lnSpc>
                <a:spcPct val="90000"/>
              </a:lnSpc>
              <a:spcBef>
                <a:spcPts val="800"/>
              </a:spcBef>
              <a:spcAft>
                <a:spcPts val="0"/>
              </a:spcAft>
              <a:buClr>
                <a:schemeClr val="dk1"/>
              </a:buClr>
              <a:buSzPts val="1800"/>
              <a:buFont typeface="Arial"/>
              <a:buNone/>
              <a:defRPr b="1" i="0" sz="1800" u="none" cap="none" strike="noStrike">
                <a:solidFill>
                  <a:schemeClr val="dk1"/>
                </a:solidFill>
                <a:latin typeface="Calibri"/>
                <a:ea typeface="Calibri"/>
                <a:cs typeface="Calibri"/>
                <a:sym typeface="Calibri"/>
              </a:defRPr>
            </a:lvl1pPr>
            <a:lvl2pPr indent="-228600" lvl="1" marL="914400" marR="0" rtl="0" algn="l">
              <a:lnSpc>
                <a:spcPct val="90000"/>
              </a:lnSpc>
              <a:spcBef>
                <a:spcPts val="400"/>
              </a:spcBef>
              <a:spcAft>
                <a:spcPts val="0"/>
              </a:spcAft>
              <a:buClr>
                <a:schemeClr val="dk1"/>
              </a:buClr>
              <a:buSzPts val="1500"/>
              <a:buFont typeface="Arial"/>
              <a:buNone/>
              <a:defRPr b="1" i="0" sz="1500" u="none" cap="none" strike="noStrike">
                <a:solidFill>
                  <a:schemeClr val="dk1"/>
                </a:solidFill>
                <a:latin typeface="Calibri"/>
                <a:ea typeface="Calibri"/>
                <a:cs typeface="Calibri"/>
                <a:sym typeface="Calibri"/>
              </a:defRPr>
            </a:lvl2pPr>
            <a:lvl3pPr indent="-228600" lvl="2" marL="1371600" marR="0" rtl="0" algn="l">
              <a:lnSpc>
                <a:spcPct val="90000"/>
              </a:lnSpc>
              <a:spcBef>
                <a:spcPts val="400"/>
              </a:spcBef>
              <a:spcAft>
                <a:spcPts val="0"/>
              </a:spcAft>
              <a:buClr>
                <a:schemeClr val="dk1"/>
              </a:buClr>
              <a:buSzPts val="1400"/>
              <a:buFont typeface="Arial"/>
              <a:buNone/>
              <a:defRPr b="1" i="0" sz="1400" u="none" cap="none" strike="noStrike">
                <a:solidFill>
                  <a:schemeClr val="dk1"/>
                </a:solidFill>
                <a:latin typeface="Calibri"/>
                <a:ea typeface="Calibri"/>
                <a:cs typeface="Calibri"/>
                <a:sym typeface="Calibri"/>
              </a:defRPr>
            </a:lvl3pPr>
            <a:lvl4pPr indent="-228600" lvl="3" marL="1828800" marR="0" rtl="0" algn="l">
              <a:lnSpc>
                <a:spcPct val="90000"/>
              </a:lnSpc>
              <a:spcBef>
                <a:spcPts val="400"/>
              </a:spcBef>
              <a:spcAft>
                <a:spcPts val="0"/>
              </a:spcAft>
              <a:buClr>
                <a:schemeClr val="dk1"/>
              </a:buClr>
              <a:buSzPts val="1200"/>
              <a:buFont typeface="Arial"/>
              <a:buNone/>
              <a:defRPr b="1" i="0" sz="1200" u="none" cap="none" strike="noStrike">
                <a:solidFill>
                  <a:schemeClr val="dk1"/>
                </a:solidFill>
                <a:latin typeface="Calibri"/>
                <a:ea typeface="Calibri"/>
                <a:cs typeface="Calibri"/>
                <a:sym typeface="Calibri"/>
              </a:defRPr>
            </a:lvl4pPr>
            <a:lvl5pPr indent="-228600" lvl="4" marL="2286000" marR="0" rtl="0" algn="l">
              <a:lnSpc>
                <a:spcPct val="90000"/>
              </a:lnSpc>
              <a:spcBef>
                <a:spcPts val="400"/>
              </a:spcBef>
              <a:spcAft>
                <a:spcPts val="0"/>
              </a:spcAft>
              <a:buClr>
                <a:schemeClr val="dk1"/>
              </a:buClr>
              <a:buSzPts val="1200"/>
              <a:buFont typeface="Arial"/>
              <a:buNone/>
              <a:defRPr b="1" i="0" sz="1200" u="none" cap="none" strike="noStrike">
                <a:solidFill>
                  <a:schemeClr val="dk1"/>
                </a:solidFill>
                <a:latin typeface="Calibri"/>
                <a:ea typeface="Calibri"/>
                <a:cs typeface="Calibri"/>
                <a:sym typeface="Calibri"/>
              </a:defRPr>
            </a:lvl5pPr>
            <a:lvl6pPr indent="-228600" lvl="5" marL="2743200" marR="0" rtl="0" algn="l">
              <a:lnSpc>
                <a:spcPct val="90000"/>
              </a:lnSpc>
              <a:spcBef>
                <a:spcPts val="400"/>
              </a:spcBef>
              <a:spcAft>
                <a:spcPts val="0"/>
              </a:spcAft>
              <a:buClr>
                <a:schemeClr val="dk1"/>
              </a:buClr>
              <a:buSzPts val="1200"/>
              <a:buFont typeface="Arial"/>
              <a:buNone/>
              <a:defRPr b="1" i="0" sz="1200" u="none" cap="none" strike="noStrike">
                <a:solidFill>
                  <a:schemeClr val="dk1"/>
                </a:solidFill>
                <a:latin typeface="Calibri"/>
                <a:ea typeface="Calibri"/>
                <a:cs typeface="Calibri"/>
                <a:sym typeface="Calibri"/>
              </a:defRPr>
            </a:lvl6pPr>
            <a:lvl7pPr indent="-228600" lvl="6" marL="3200400" marR="0" rtl="0" algn="l">
              <a:lnSpc>
                <a:spcPct val="90000"/>
              </a:lnSpc>
              <a:spcBef>
                <a:spcPts val="400"/>
              </a:spcBef>
              <a:spcAft>
                <a:spcPts val="0"/>
              </a:spcAft>
              <a:buClr>
                <a:schemeClr val="dk1"/>
              </a:buClr>
              <a:buSzPts val="1200"/>
              <a:buFont typeface="Arial"/>
              <a:buNone/>
              <a:defRPr b="1" i="0" sz="1200" u="none" cap="none" strike="noStrike">
                <a:solidFill>
                  <a:schemeClr val="dk1"/>
                </a:solidFill>
                <a:latin typeface="Calibri"/>
                <a:ea typeface="Calibri"/>
                <a:cs typeface="Calibri"/>
                <a:sym typeface="Calibri"/>
              </a:defRPr>
            </a:lvl7pPr>
            <a:lvl8pPr indent="-228600" lvl="7" marL="3657600" marR="0" rtl="0" algn="l">
              <a:lnSpc>
                <a:spcPct val="90000"/>
              </a:lnSpc>
              <a:spcBef>
                <a:spcPts val="400"/>
              </a:spcBef>
              <a:spcAft>
                <a:spcPts val="0"/>
              </a:spcAft>
              <a:buClr>
                <a:schemeClr val="dk1"/>
              </a:buClr>
              <a:buSzPts val="1200"/>
              <a:buFont typeface="Arial"/>
              <a:buNone/>
              <a:defRPr b="1" i="0" sz="1200" u="none" cap="none" strike="noStrike">
                <a:solidFill>
                  <a:schemeClr val="dk1"/>
                </a:solidFill>
                <a:latin typeface="Calibri"/>
                <a:ea typeface="Calibri"/>
                <a:cs typeface="Calibri"/>
                <a:sym typeface="Calibri"/>
              </a:defRPr>
            </a:lvl8pPr>
            <a:lvl9pPr indent="-228600" lvl="8" marL="4114800" marR="0" rtl="0" algn="l">
              <a:lnSpc>
                <a:spcPct val="90000"/>
              </a:lnSpc>
              <a:spcBef>
                <a:spcPts val="400"/>
              </a:spcBef>
              <a:spcAft>
                <a:spcPts val="0"/>
              </a:spcAft>
              <a:buClr>
                <a:schemeClr val="dk1"/>
              </a:buClr>
              <a:buSzPts val="1200"/>
              <a:buFont typeface="Arial"/>
              <a:buNone/>
              <a:defRPr b="1" i="0" sz="1200" u="none" cap="none" strike="noStrike">
                <a:solidFill>
                  <a:schemeClr val="dk1"/>
                </a:solidFill>
                <a:latin typeface="Calibri"/>
                <a:ea typeface="Calibri"/>
                <a:cs typeface="Calibri"/>
                <a:sym typeface="Calibri"/>
              </a:defRPr>
            </a:lvl9pPr>
          </a:lstStyle>
          <a:p/>
        </p:txBody>
      </p:sp>
      <p:sp>
        <p:nvSpPr>
          <p:cNvPr id="86" name="Google Shape;86;p18"/>
          <p:cNvSpPr txBox="1"/>
          <p:nvPr>
            <p:ph idx="4" type="body"/>
          </p:nvPr>
        </p:nvSpPr>
        <p:spPr>
          <a:xfrm>
            <a:off x="4629150" y="1878806"/>
            <a:ext cx="3887391" cy="2763441"/>
          </a:xfrm>
          <a:prstGeom prst="rect">
            <a:avLst/>
          </a:prstGeom>
          <a:noFill/>
          <a:ln>
            <a:noFill/>
          </a:ln>
        </p:spPr>
        <p:txBody>
          <a:bodyPr anchorCtr="0" anchor="t" bIns="68575" lIns="68575" spcFirstLastPara="1" rIns="68575" wrap="square" tIns="68575">
            <a:noAutofit/>
          </a:bodyPr>
          <a:lstStyle>
            <a:lvl1pPr indent="-361950" lvl="0" marL="457200" marR="0" rtl="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87" name="Google Shape;87;p18"/>
          <p:cNvSpPr txBox="1"/>
          <p:nvPr>
            <p:ph idx="10" type="dt"/>
          </p:nvPr>
        </p:nvSpPr>
        <p:spPr>
          <a:xfrm>
            <a:off x="628650" y="4767263"/>
            <a:ext cx="2057400" cy="273844"/>
          </a:xfrm>
          <a:prstGeom prst="rect">
            <a:avLst/>
          </a:prstGeom>
          <a:noFill/>
          <a:ln>
            <a:noFill/>
          </a:ln>
        </p:spPr>
        <p:txBody>
          <a:bodyPr anchorCtr="0" anchor="ctr" bIns="68575" lIns="68575" spcFirstLastPara="1" rIns="68575" wrap="square" tIns="68575">
            <a:noAutofit/>
          </a:bodyPr>
          <a:lstStyle>
            <a:lvl1pPr lvl="0" marR="0" rtl="0" algn="l">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88" name="Google Shape;88;p18"/>
          <p:cNvSpPr txBox="1"/>
          <p:nvPr>
            <p:ph idx="11" type="ftr"/>
          </p:nvPr>
        </p:nvSpPr>
        <p:spPr>
          <a:xfrm>
            <a:off x="3028950" y="4767263"/>
            <a:ext cx="3086100" cy="273844"/>
          </a:xfrm>
          <a:prstGeom prst="rect">
            <a:avLst/>
          </a:prstGeom>
          <a:noFill/>
          <a:ln>
            <a:noFill/>
          </a:ln>
        </p:spPr>
        <p:txBody>
          <a:bodyPr anchorCtr="0" anchor="ctr" bIns="68575" lIns="68575" spcFirstLastPara="1" rIns="68575" wrap="square" tIns="68575">
            <a:noAutofit/>
          </a:bodyPr>
          <a:lstStyle>
            <a:lvl1pPr lvl="0" marR="0" rtl="0" algn="ctr">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89" name="Google Shape;89;p18"/>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0" i="0" sz="900" u="none" cap="none" strike="noStrike">
                <a:solidFill>
                  <a:srgbClr val="888888"/>
                </a:solidFill>
                <a:latin typeface="Calibri"/>
                <a:ea typeface="Calibri"/>
                <a:cs typeface="Calibri"/>
                <a:sym typeface="Calibri"/>
              </a:defRPr>
            </a:lvl1pPr>
            <a:lvl2pPr indent="0" lvl="1" marL="0" marR="0" rtl="0" algn="r">
              <a:spcBef>
                <a:spcPts val="0"/>
              </a:spcBef>
              <a:buNone/>
              <a:defRPr b="0" i="0" sz="900" u="none" cap="none" strike="noStrike">
                <a:solidFill>
                  <a:srgbClr val="888888"/>
                </a:solidFill>
                <a:latin typeface="Calibri"/>
                <a:ea typeface="Calibri"/>
                <a:cs typeface="Calibri"/>
                <a:sym typeface="Calibri"/>
              </a:defRPr>
            </a:lvl2pPr>
            <a:lvl3pPr indent="0" lvl="2" marL="0" marR="0" rtl="0" algn="r">
              <a:spcBef>
                <a:spcPts val="0"/>
              </a:spcBef>
              <a:buNone/>
              <a:defRPr b="0" i="0" sz="900" u="none" cap="none" strike="noStrike">
                <a:solidFill>
                  <a:srgbClr val="888888"/>
                </a:solidFill>
                <a:latin typeface="Calibri"/>
                <a:ea typeface="Calibri"/>
                <a:cs typeface="Calibri"/>
                <a:sym typeface="Calibri"/>
              </a:defRPr>
            </a:lvl3pPr>
            <a:lvl4pPr indent="0" lvl="3" marL="0" marR="0" rtl="0" algn="r">
              <a:spcBef>
                <a:spcPts val="0"/>
              </a:spcBef>
              <a:buNone/>
              <a:defRPr b="0" i="0" sz="900" u="none" cap="none" strike="noStrike">
                <a:solidFill>
                  <a:srgbClr val="888888"/>
                </a:solidFill>
                <a:latin typeface="Calibri"/>
                <a:ea typeface="Calibri"/>
                <a:cs typeface="Calibri"/>
                <a:sym typeface="Calibri"/>
              </a:defRPr>
            </a:lvl4pPr>
            <a:lvl5pPr indent="0" lvl="4" marL="0" marR="0" rtl="0" algn="r">
              <a:spcBef>
                <a:spcPts val="0"/>
              </a:spcBef>
              <a:buNone/>
              <a:defRPr b="0" i="0" sz="900" u="none" cap="none" strike="noStrike">
                <a:solidFill>
                  <a:srgbClr val="888888"/>
                </a:solidFill>
                <a:latin typeface="Calibri"/>
                <a:ea typeface="Calibri"/>
                <a:cs typeface="Calibri"/>
                <a:sym typeface="Calibri"/>
              </a:defRPr>
            </a:lvl5pPr>
            <a:lvl6pPr indent="0" lvl="5" marL="0" marR="0" rtl="0" algn="r">
              <a:spcBef>
                <a:spcPts val="0"/>
              </a:spcBef>
              <a:buNone/>
              <a:defRPr b="0" i="0" sz="900" u="none" cap="none" strike="noStrike">
                <a:solidFill>
                  <a:srgbClr val="888888"/>
                </a:solidFill>
                <a:latin typeface="Calibri"/>
                <a:ea typeface="Calibri"/>
                <a:cs typeface="Calibri"/>
                <a:sym typeface="Calibri"/>
              </a:defRPr>
            </a:lvl6pPr>
            <a:lvl7pPr indent="0" lvl="6" marL="0" marR="0" rtl="0" algn="r">
              <a:spcBef>
                <a:spcPts val="0"/>
              </a:spcBef>
              <a:buNone/>
              <a:defRPr b="0" i="0" sz="900" u="none" cap="none" strike="noStrike">
                <a:solidFill>
                  <a:srgbClr val="888888"/>
                </a:solidFill>
                <a:latin typeface="Calibri"/>
                <a:ea typeface="Calibri"/>
                <a:cs typeface="Calibri"/>
                <a:sym typeface="Calibri"/>
              </a:defRPr>
            </a:lvl7pPr>
            <a:lvl8pPr indent="0" lvl="7" marL="0" marR="0" rtl="0" algn="r">
              <a:spcBef>
                <a:spcPts val="0"/>
              </a:spcBef>
              <a:buNone/>
              <a:defRPr b="0" i="0" sz="900" u="none" cap="none" strike="noStrike">
                <a:solidFill>
                  <a:srgbClr val="888888"/>
                </a:solidFill>
                <a:latin typeface="Calibri"/>
                <a:ea typeface="Calibri"/>
                <a:cs typeface="Calibri"/>
                <a:sym typeface="Calibri"/>
              </a:defRPr>
            </a:lvl8pPr>
            <a:lvl9pPr indent="0" lvl="8" marL="0" marR="0" rtl="0" algn="r">
              <a:spcBef>
                <a:spcPts val="0"/>
              </a:spcBef>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90" name="Shape 90"/>
        <p:cNvGrpSpPr/>
        <p:nvPr/>
      </p:nvGrpSpPr>
      <p:grpSpPr>
        <a:xfrm>
          <a:off x="0" y="0"/>
          <a:ext cx="0" cy="0"/>
          <a:chOff x="0" y="0"/>
          <a:chExt cx="0" cy="0"/>
        </a:xfrm>
      </p:grpSpPr>
      <p:sp>
        <p:nvSpPr>
          <p:cNvPr id="91" name="Google Shape;91;p19"/>
          <p:cNvSpPr txBox="1"/>
          <p:nvPr>
            <p:ph type="title"/>
          </p:nvPr>
        </p:nvSpPr>
        <p:spPr>
          <a:xfrm>
            <a:off x="628650" y="273844"/>
            <a:ext cx="7886700" cy="994172"/>
          </a:xfrm>
          <a:prstGeom prst="rect">
            <a:avLst/>
          </a:prstGeom>
          <a:noFill/>
          <a:ln>
            <a:noFill/>
          </a:ln>
        </p:spPr>
        <p:txBody>
          <a:bodyPr anchorCtr="0" anchor="ctr" bIns="68575" lIns="68575" spcFirstLastPara="1" rIns="68575" wrap="square" tIns="68575">
            <a:noAutofit/>
          </a:bodyPr>
          <a:lstStyle>
            <a:lvl1pPr lvl="0" marR="0" rtl="0" algn="l">
              <a:lnSpc>
                <a:spcPct val="90000"/>
              </a:lnSpc>
              <a:spcBef>
                <a:spcPts val="0"/>
              </a:spcBef>
              <a:spcAft>
                <a:spcPts val="0"/>
              </a:spcAft>
              <a:buClr>
                <a:schemeClr val="dk1"/>
              </a:buClr>
              <a:buSzPts val="3300"/>
              <a:buFont typeface="Calibri"/>
              <a:buNone/>
              <a:defRPr b="0" i="0" sz="3300" u="none" cap="none" strike="noStrike">
                <a:solidFill>
                  <a:schemeClr val="dk1"/>
                </a:solidFill>
                <a:latin typeface="Calibri"/>
                <a:ea typeface="Calibri"/>
                <a:cs typeface="Calibri"/>
                <a:sym typeface="Calibri"/>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92" name="Google Shape;92;p19"/>
          <p:cNvSpPr txBox="1"/>
          <p:nvPr>
            <p:ph idx="10" type="dt"/>
          </p:nvPr>
        </p:nvSpPr>
        <p:spPr>
          <a:xfrm>
            <a:off x="628650" y="4767263"/>
            <a:ext cx="2057400" cy="273844"/>
          </a:xfrm>
          <a:prstGeom prst="rect">
            <a:avLst/>
          </a:prstGeom>
          <a:noFill/>
          <a:ln>
            <a:noFill/>
          </a:ln>
        </p:spPr>
        <p:txBody>
          <a:bodyPr anchorCtr="0" anchor="ctr" bIns="68575" lIns="68575" spcFirstLastPara="1" rIns="68575" wrap="square" tIns="68575">
            <a:noAutofit/>
          </a:bodyPr>
          <a:lstStyle>
            <a:lvl1pPr lvl="0" marR="0" rtl="0" algn="l">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93" name="Google Shape;93;p19"/>
          <p:cNvSpPr txBox="1"/>
          <p:nvPr>
            <p:ph idx="11" type="ftr"/>
          </p:nvPr>
        </p:nvSpPr>
        <p:spPr>
          <a:xfrm>
            <a:off x="3028950" y="4767263"/>
            <a:ext cx="3086100" cy="273844"/>
          </a:xfrm>
          <a:prstGeom prst="rect">
            <a:avLst/>
          </a:prstGeom>
          <a:noFill/>
          <a:ln>
            <a:noFill/>
          </a:ln>
        </p:spPr>
        <p:txBody>
          <a:bodyPr anchorCtr="0" anchor="ctr" bIns="68575" lIns="68575" spcFirstLastPara="1" rIns="68575" wrap="square" tIns="68575">
            <a:noAutofit/>
          </a:bodyPr>
          <a:lstStyle>
            <a:lvl1pPr lvl="0" marR="0" rtl="0" algn="ctr">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94" name="Google Shape;94;p19"/>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0" i="0" sz="900" u="none" cap="none" strike="noStrike">
                <a:solidFill>
                  <a:srgbClr val="888888"/>
                </a:solidFill>
                <a:latin typeface="Calibri"/>
                <a:ea typeface="Calibri"/>
                <a:cs typeface="Calibri"/>
                <a:sym typeface="Calibri"/>
              </a:defRPr>
            </a:lvl1pPr>
            <a:lvl2pPr indent="0" lvl="1" marL="0" marR="0" rtl="0" algn="r">
              <a:spcBef>
                <a:spcPts val="0"/>
              </a:spcBef>
              <a:buNone/>
              <a:defRPr b="0" i="0" sz="900" u="none" cap="none" strike="noStrike">
                <a:solidFill>
                  <a:srgbClr val="888888"/>
                </a:solidFill>
                <a:latin typeface="Calibri"/>
                <a:ea typeface="Calibri"/>
                <a:cs typeface="Calibri"/>
                <a:sym typeface="Calibri"/>
              </a:defRPr>
            </a:lvl2pPr>
            <a:lvl3pPr indent="0" lvl="2" marL="0" marR="0" rtl="0" algn="r">
              <a:spcBef>
                <a:spcPts val="0"/>
              </a:spcBef>
              <a:buNone/>
              <a:defRPr b="0" i="0" sz="900" u="none" cap="none" strike="noStrike">
                <a:solidFill>
                  <a:srgbClr val="888888"/>
                </a:solidFill>
                <a:latin typeface="Calibri"/>
                <a:ea typeface="Calibri"/>
                <a:cs typeface="Calibri"/>
                <a:sym typeface="Calibri"/>
              </a:defRPr>
            </a:lvl3pPr>
            <a:lvl4pPr indent="0" lvl="3" marL="0" marR="0" rtl="0" algn="r">
              <a:spcBef>
                <a:spcPts val="0"/>
              </a:spcBef>
              <a:buNone/>
              <a:defRPr b="0" i="0" sz="900" u="none" cap="none" strike="noStrike">
                <a:solidFill>
                  <a:srgbClr val="888888"/>
                </a:solidFill>
                <a:latin typeface="Calibri"/>
                <a:ea typeface="Calibri"/>
                <a:cs typeface="Calibri"/>
                <a:sym typeface="Calibri"/>
              </a:defRPr>
            </a:lvl4pPr>
            <a:lvl5pPr indent="0" lvl="4" marL="0" marR="0" rtl="0" algn="r">
              <a:spcBef>
                <a:spcPts val="0"/>
              </a:spcBef>
              <a:buNone/>
              <a:defRPr b="0" i="0" sz="900" u="none" cap="none" strike="noStrike">
                <a:solidFill>
                  <a:srgbClr val="888888"/>
                </a:solidFill>
                <a:latin typeface="Calibri"/>
                <a:ea typeface="Calibri"/>
                <a:cs typeface="Calibri"/>
                <a:sym typeface="Calibri"/>
              </a:defRPr>
            </a:lvl5pPr>
            <a:lvl6pPr indent="0" lvl="5" marL="0" marR="0" rtl="0" algn="r">
              <a:spcBef>
                <a:spcPts val="0"/>
              </a:spcBef>
              <a:buNone/>
              <a:defRPr b="0" i="0" sz="900" u="none" cap="none" strike="noStrike">
                <a:solidFill>
                  <a:srgbClr val="888888"/>
                </a:solidFill>
                <a:latin typeface="Calibri"/>
                <a:ea typeface="Calibri"/>
                <a:cs typeface="Calibri"/>
                <a:sym typeface="Calibri"/>
              </a:defRPr>
            </a:lvl6pPr>
            <a:lvl7pPr indent="0" lvl="6" marL="0" marR="0" rtl="0" algn="r">
              <a:spcBef>
                <a:spcPts val="0"/>
              </a:spcBef>
              <a:buNone/>
              <a:defRPr b="0" i="0" sz="900" u="none" cap="none" strike="noStrike">
                <a:solidFill>
                  <a:srgbClr val="888888"/>
                </a:solidFill>
                <a:latin typeface="Calibri"/>
                <a:ea typeface="Calibri"/>
                <a:cs typeface="Calibri"/>
                <a:sym typeface="Calibri"/>
              </a:defRPr>
            </a:lvl7pPr>
            <a:lvl8pPr indent="0" lvl="7" marL="0" marR="0" rtl="0" algn="r">
              <a:spcBef>
                <a:spcPts val="0"/>
              </a:spcBef>
              <a:buNone/>
              <a:defRPr b="0" i="0" sz="900" u="none" cap="none" strike="noStrike">
                <a:solidFill>
                  <a:srgbClr val="888888"/>
                </a:solidFill>
                <a:latin typeface="Calibri"/>
                <a:ea typeface="Calibri"/>
                <a:cs typeface="Calibri"/>
                <a:sym typeface="Calibri"/>
              </a:defRPr>
            </a:lvl8pPr>
            <a:lvl9pPr indent="0" lvl="8" marL="0" marR="0" rtl="0" algn="r">
              <a:spcBef>
                <a:spcPts val="0"/>
              </a:spcBef>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95" name="Shape 95"/>
        <p:cNvGrpSpPr/>
        <p:nvPr/>
      </p:nvGrpSpPr>
      <p:grpSpPr>
        <a:xfrm>
          <a:off x="0" y="0"/>
          <a:ext cx="0" cy="0"/>
          <a:chOff x="0" y="0"/>
          <a:chExt cx="0" cy="0"/>
        </a:xfrm>
      </p:grpSpPr>
      <p:sp>
        <p:nvSpPr>
          <p:cNvPr id="96" name="Google Shape;96;p20"/>
          <p:cNvSpPr txBox="1"/>
          <p:nvPr>
            <p:ph idx="10" type="dt"/>
          </p:nvPr>
        </p:nvSpPr>
        <p:spPr>
          <a:xfrm>
            <a:off x="628650" y="4767263"/>
            <a:ext cx="2057400" cy="273844"/>
          </a:xfrm>
          <a:prstGeom prst="rect">
            <a:avLst/>
          </a:prstGeom>
          <a:noFill/>
          <a:ln>
            <a:noFill/>
          </a:ln>
        </p:spPr>
        <p:txBody>
          <a:bodyPr anchorCtr="0" anchor="ctr" bIns="68575" lIns="68575" spcFirstLastPara="1" rIns="68575" wrap="square" tIns="68575">
            <a:noAutofit/>
          </a:bodyPr>
          <a:lstStyle>
            <a:lvl1pPr lvl="0" marR="0" rtl="0" algn="l">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97" name="Google Shape;97;p20"/>
          <p:cNvSpPr txBox="1"/>
          <p:nvPr>
            <p:ph idx="11" type="ftr"/>
          </p:nvPr>
        </p:nvSpPr>
        <p:spPr>
          <a:xfrm>
            <a:off x="3028950" y="4767263"/>
            <a:ext cx="3086100" cy="273844"/>
          </a:xfrm>
          <a:prstGeom prst="rect">
            <a:avLst/>
          </a:prstGeom>
          <a:noFill/>
          <a:ln>
            <a:noFill/>
          </a:ln>
        </p:spPr>
        <p:txBody>
          <a:bodyPr anchorCtr="0" anchor="ctr" bIns="68575" lIns="68575" spcFirstLastPara="1" rIns="68575" wrap="square" tIns="68575">
            <a:noAutofit/>
          </a:bodyPr>
          <a:lstStyle>
            <a:lvl1pPr lvl="0" marR="0" rtl="0" algn="ctr">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98" name="Google Shape;98;p20"/>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0" i="0" sz="900" u="none" cap="none" strike="noStrike">
                <a:solidFill>
                  <a:srgbClr val="888888"/>
                </a:solidFill>
                <a:latin typeface="Calibri"/>
                <a:ea typeface="Calibri"/>
                <a:cs typeface="Calibri"/>
                <a:sym typeface="Calibri"/>
              </a:defRPr>
            </a:lvl1pPr>
            <a:lvl2pPr indent="0" lvl="1" marL="0" marR="0" rtl="0" algn="r">
              <a:spcBef>
                <a:spcPts val="0"/>
              </a:spcBef>
              <a:buNone/>
              <a:defRPr b="0" i="0" sz="900" u="none" cap="none" strike="noStrike">
                <a:solidFill>
                  <a:srgbClr val="888888"/>
                </a:solidFill>
                <a:latin typeface="Calibri"/>
                <a:ea typeface="Calibri"/>
                <a:cs typeface="Calibri"/>
                <a:sym typeface="Calibri"/>
              </a:defRPr>
            </a:lvl2pPr>
            <a:lvl3pPr indent="0" lvl="2" marL="0" marR="0" rtl="0" algn="r">
              <a:spcBef>
                <a:spcPts val="0"/>
              </a:spcBef>
              <a:buNone/>
              <a:defRPr b="0" i="0" sz="900" u="none" cap="none" strike="noStrike">
                <a:solidFill>
                  <a:srgbClr val="888888"/>
                </a:solidFill>
                <a:latin typeface="Calibri"/>
                <a:ea typeface="Calibri"/>
                <a:cs typeface="Calibri"/>
                <a:sym typeface="Calibri"/>
              </a:defRPr>
            </a:lvl3pPr>
            <a:lvl4pPr indent="0" lvl="3" marL="0" marR="0" rtl="0" algn="r">
              <a:spcBef>
                <a:spcPts val="0"/>
              </a:spcBef>
              <a:buNone/>
              <a:defRPr b="0" i="0" sz="900" u="none" cap="none" strike="noStrike">
                <a:solidFill>
                  <a:srgbClr val="888888"/>
                </a:solidFill>
                <a:latin typeface="Calibri"/>
                <a:ea typeface="Calibri"/>
                <a:cs typeface="Calibri"/>
                <a:sym typeface="Calibri"/>
              </a:defRPr>
            </a:lvl4pPr>
            <a:lvl5pPr indent="0" lvl="4" marL="0" marR="0" rtl="0" algn="r">
              <a:spcBef>
                <a:spcPts val="0"/>
              </a:spcBef>
              <a:buNone/>
              <a:defRPr b="0" i="0" sz="900" u="none" cap="none" strike="noStrike">
                <a:solidFill>
                  <a:srgbClr val="888888"/>
                </a:solidFill>
                <a:latin typeface="Calibri"/>
                <a:ea typeface="Calibri"/>
                <a:cs typeface="Calibri"/>
                <a:sym typeface="Calibri"/>
              </a:defRPr>
            </a:lvl5pPr>
            <a:lvl6pPr indent="0" lvl="5" marL="0" marR="0" rtl="0" algn="r">
              <a:spcBef>
                <a:spcPts val="0"/>
              </a:spcBef>
              <a:buNone/>
              <a:defRPr b="0" i="0" sz="900" u="none" cap="none" strike="noStrike">
                <a:solidFill>
                  <a:srgbClr val="888888"/>
                </a:solidFill>
                <a:latin typeface="Calibri"/>
                <a:ea typeface="Calibri"/>
                <a:cs typeface="Calibri"/>
                <a:sym typeface="Calibri"/>
              </a:defRPr>
            </a:lvl6pPr>
            <a:lvl7pPr indent="0" lvl="6" marL="0" marR="0" rtl="0" algn="r">
              <a:spcBef>
                <a:spcPts val="0"/>
              </a:spcBef>
              <a:buNone/>
              <a:defRPr b="0" i="0" sz="900" u="none" cap="none" strike="noStrike">
                <a:solidFill>
                  <a:srgbClr val="888888"/>
                </a:solidFill>
                <a:latin typeface="Calibri"/>
                <a:ea typeface="Calibri"/>
                <a:cs typeface="Calibri"/>
                <a:sym typeface="Calibri"/>
              </a:defRPr>
            </a:lvl7pPr>
            <a:lvl8pPr indent="0" lvl="7" marL="0" marR="0" rtl="0" algn="r">
              <a:spcBef>
                <a:spcPts val="0"/>
              </a:spcBef>
              <a:buNone/>
              <a:defRPr b="0" i="0" sz="900" u="none" cap="none" strike="noStrike">
                <a:solidFill>
                  <a:srgbClr val="888888"/>
                </a:solidFill>
                <a:latin typeface="Calibri"/>
                <a:ea typeface="Calibri"/>
                <a:cs typeface="Calibri"/>
                <a:sym typeface="Calibri"/>
              </a:defRPr>
            </a:lvl8pPr>
            <a:lvl9pPr indent="0" lvl="8" marL="0" marR="0" rtl="0" algn="r">
              <a:spcBef>
                <a:spcPts val="0"/>
              </a:spcBef>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99" name="Shape 99"/>
        <p:cNvGrpSpPr/>
        <p:nvPr/>
      </p:nvGrpSpPr>
      <p:grpSpPr>
        <a:xfrm>
          <a:off x="0" y="0"/>
          <a:ext cx="0" cy="0"/>
          <a:chOff x="0" y="0"/>
          <a:chExt cx="0" cy="0"/>
        </a:xfrm>
      </p:grpSpPr>
      <p:sp>
        <p:nvSpPr>
          <p:cNvPr id="100" name="Google Shape;100;p21"/>
          <p:cNvSpPr txBox="1"/>
          <p:nvPr>
            <p:ph type="title"/>
          </p:nvPr>
        </p:nvSpPr>
        <p:spPr>
          <a:xfrm>
            <a:off x="629841" y="342900"/>
            <a:ext cx="2949178" cy="1200150"/>
          </a:xfrm>
          <a:prstGeom prst="rect">
            <a:avLst/>
          </a:prstGeom>
          <a:noFill/>
          <a:ln>
            <a:noFill/>
          </a:ln>
        </p:spPr>
        <p:txBody>
          <a:bodyPr anchorCtr="0" anchor="b" bIns="68575" lIns="68575" spcFirstLastPara="1" rIns="68575" wrap="square" tIns="68575">
            <a:noAutofit/>
          </a:bodyPr>
          <a:lstStyle>
            <a:lvl1pPr lvl="0" marR="0" rtl="0" algn="l">
              <a:lnSpc>
                <a:spcPct val="90000"/>
              </a:lnSpc>
              <a:spcBef>
                <a:spcPts val="0"/>
              </a:spcBef>
              <a:spcAft>
                <a:spcPts val="0"/>
              </a:spcAft>
              <a:buClr>
                <a:schemeClr val="dk1"/>
              </a:buClr>
              <a:buSzPts val="2400"/>
              <a:buFont typeface="Calibri"/>
              <a:buNone/>
              <a:defRPr b="0" i="0" sz="2400" u="none" cap="none" strike="noStrike">
                <a:solidFill>
                  <a:schemeClr val="dk1"/>
                </a:solidFill>
                <a:latin typeface="Calibri"/>
                <a:ea typeface="Calibri"/>
                <a:cs typeface="Calibri"/>
                <a:sym typeface="Calibri"/>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101" name="Google Shape;101;p21"/>
          <p:cNvSpPr txBox="1"/>
          <p:nvPr>
            <p:ph idx="1" type="body"/>
          </p:nvPr>
        </p:nvSpPr>
        <p:spPr>
          <a:xfrm>
            <a:off x="3887391" y="740569"/>
            <a:ext cx="4629150" cy="3655219"/>
          </a:xfrm>
          <a:prstGeom prst="rect">
            <a:avLst/>
          </a:prstGeom>
          <a:noFill/>
          <a:ln>
            <a:noFill/>
          </a:ln>
        </p:spPr>
        <p:txBody>
          <a:bodyPr anchorCtr="0" anchor="t" bIns="68575" lIns="68575" spcFirstLastPara="1" rIns="68575" wrap="square" tIns="68575">
            <a:noAutofit/>
          </a:bodyPr>
          <a:lstStyle>
            <a:lvl1pPr indent="-381000" lvl="0" marL="457200" marR="0" rtl="0" algn="l">
              <a:lnSpc>
                <a:spcPct val="90000"/>
              </a:lnSpc>
              <a:spcBef>
                <a:spcPts val="8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1pPr>
            <a:lvl2pPr indent="-361950" lvl="1" marL="914400" marR="0" rtl="0" algn="l">
              <a:lnSpc>
                <a:spcPct val="90000"/>
              </a:lnSpc>
              <a:spcBef>
                <a:spcPts val="4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2pPr>
            <a:lvl3pPr indent="-342900" lvl="2" marL="1371600"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3pPr>
            <a:lvl4pPr indent="-323850" lvl="3" marL="18288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4pPr>
            <a:lvl5pPr indent="-323850" lvl="4" marL="22860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5pPr>
            <a:lvl6pPr indent="-323850" lvl="5" marL="27432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6pPr>
            <a:lvl7pPr indent="-323850" lvl="6" marL="32004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7pPr>
            <a:lvl8pPr indent="-323850" lvl="7" marL="3657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8pPr>
            <a:lvl9pPr indent="-323850" lvl="8" marL="41148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9pPr>
          </a:lstStyle>
          <a:p/>
        </p:txBody>
      </p:sp>
      <p:sp>
        <p:nvSpPr>
          <p:cNvPr id="102" name="Google Shape;102;p21"/>
          <p:cNvSpPr txBox="1"/>
          <p:nvPr>
            <p:ph idx="2" type="body"/>
          </p:nvPr>
        </p:nvSpPr>
        <p:spPr>
          <a:xfrm>
            <a:off x="629841" y="1543050"/>
            <a:ext cx="2949178" cy="2858691"/>
          </a:xfrm>
          <a:prstGeom prst="rect">
            <a:avLst/>
          </a:prstGeom>
          <a:noFill/>
          <a:ln>
            <a:noFill/>
          </a:ln>
        </p:spPr>
        <p:txBody>
          <a:bodyPr anchorCtr="0" anchor="t" bIns="68575" lIns="68575" spcFirstLastPara="1" rIns="68575" wrap="square" tIns="68575">
            <a:noAutofit/>
          </a:bodyPr>
          <a:lstStyle>
            <a:lvl1pPr indent="-228600" lvl="0" marL="457200" marR="0" rtl="0" algn="l">
              <a:lnSpc>
                <a:spcPct val="90000"/>
              </a:lnSpc>
              <a:spcBef>
                <a:spcPts val="80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90000"/>
              </a:lnSpc>
              <a:spcBef>
                <a:spcPts val="400"/>
              </a:spcBef>
              <a:spcAft>
                <a:spcPts val="0"/>
              </a:spcAft>
              <a:buClr>
                <a:schemeClr val="dk1"/>
              </a:buClr>
              <a:buSzPts val="1100"/>
              <a:buFont typeface="Arial"/>
              <a:buNone/>
              <a:defRPr b="0" i="0" sz="1100" u="none" cap="none" strike="noStrike">
                <a:solidFill>
                  <a:schemeClr val="dk1"/>
                </a:solidFill>
                <a:latin typeface="Calibri"/>
                <a:ea typeface="Calibri"/>
                <a:cs typeface="Calibri"/>
                <a:sym typeface="Calibri"/>
              </a:defRPr>
            </a:lvl2pPr>
            <a:lvl3pPr indent="-228600" lvl="2" marL="1371600" marR="0" rtl="0" algn="l">
              <a:lnSpc>
                <a:spcPct val="90000"/>
              </a:lnSpc>
              <a:spcBef>
                <a:spcPts val="40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3pPr>
            <a:lvl4pPr indent="-228600" lvl="3" marL="1828800" marR="0" rtl="0" algn="l">
              <a:lnSpc>
                <a:spcPct val="90000"/>
              </a:lnSpc>
              <a:spcBef>
                <a:spcPts val="400"/>
              </a:spcBef>
              <a:spcAft>
                <a:spcPts val="0"/>
              </a:spcAft>
              <a:buClr>
                <a:schemeClr val="dk1"/>
              </a:buClr>
              <a:buSzPts val="800"/>
              <a:buFont typeface="Arial"/>
              <a:buNone/>
              <a:defRPr b="0" i="0" sz="800" u="none" cap="none" strike="noStrike">
                <a:solidFill>
                  <a:schemeClr val="dk1"/>
                </a:solidFill>
                <a:latin typeface="Calibri"/>
                <a:ea typeface="Calibri"/>
                <a:cs typeface="Calibri"/>
                <a:sym typeface="Calibri"/>
              </a:defRPr>
            </a:lvl4pPr>
            <a:lvl5pPr indent="-228600" lvl="4" marL="2286000" marR="0" rtl="0" algn="l">
              <a:lnSpc>
                <a:spcPct val="90000"/>
              </a:lnSpc>
              <a:spcBef>
                <a:spcPts val="400"/>
              </a:spcBef>
              <a:spcAft>
                <a:spcPts val="0"/>
              </a:spcAft>
              <a:buClr>
                <a:schemeClr val="dk1"/>
              </a:buClr>
              <a:buSzPts val="800"/>
              <a:buFont typeface="Arial"/>
              <a:buNone/>
              <a:defRPr b="0" i="0" sz="800" u="none" cap="none" strike="noStrike">
                <a:solidFill>
                  <a:schemeClr val="dk1"/>
                </a:solidFill>
                <a:latin typeface="Calibri"/>
                <a:ea typeface="Calibri"/>
                <a:cs typeface="Calibri"/>
                <a:sym typeface="Calibri"/>
              </a:defRPr>
            </a:lvl5pPr>
            <a:lvl6pPr indent="-228600" lvl="5" marL="2743200" marR="0" rtl="0" algn="l">
              <a:lnSpc>
                <a:spcPct val="90000"/>
              </a:lnSpc>
              <a:spcBef>
                <a:spcPts val="400"/>
              </a:spcBef>
              <a:spcAft>
                <a:spcPts val="0"/>
              </a:spcAft>
              <a:buClr>
                <a:schemeClr val="dk1"/>
              </a:buClr>
              <a:buSzPts val="800"/>
              <a:buFont typeface="Arial"/>
              <a:buNone/>
              <a:defRPr b="0" i="0" sz="800" u="none" cap="none" strike="noStrike">
                <a:solidFill>
                  <a:schemeClr val="dk1"/>
                </a:solidFill>
                <a:latin typeface="Calibri"/>
                <a:ea typeface="Calibri"/>
                <a:cs typeface="Calibri"/>
                <a:sym typeface="Calibri"/>
              </a:defRPr>
            </a:lvl6pPr>
            <a:lvl7pPr indent="-228600" lvl="6" marL="3200400" marR="0" rtl="0" algn="l">
              <a:lnSpc>
                <a:spcPct val="90000"/>
              </a:lnSpc>
              <a:spcBef>
                <a:spcPts val="400"/>
              </a:spcBef>
              <a:spcAft>
                <a:spcPts val="0"/>
              </a:spcAft>
              <a:buClr>
                <a:schemeClr val="dk1"/>
              </a:buClr>
              <a:buSzPts val="800"/>
              <a:buFont typeface="Arial"/>
              <a:buNone/>
              <a:defRPr b="0" i="0" sz="800" u="none" cap="none" strike="noStrike">
                <a:solidFill>
                  <a:schemeClr val="dk1"/>
                </a:solidFill>
                <a:latin typeface="Calibri"/>
                <a:ea typeface="Calibri"/>
                <a:cs typeface="Calibri"/>
                <a:sym typeface="Calibri"/>
              </a:defRPr>
            </a:lvl7pPr>
            <a:lvl8pPr indent="-228600" lvl="7" marL="3657600" marR="0" rtl="0" algn="l">
              <a:lnSpc>
                <a:spcPct val="90000"/>
              </a:lnSpc>
              <a:spcBef>
                <a:spcPts val="400"/>
              </a:spcBef>
              <a:spcAft>
                <a:spcPts val="0"/>
              </a:spcAft>
              <a:buClr>
                <a:schemeClr val="dk1"/>
              </a:buClr>
              <a:buSzPts val="800"/>
              <a:buFont typeface="Arial"/>
              <a:buNone/>
              <a:defRPr b="0" i="0" sz="800" u="none" cap="none" strike="noStrike">
                <a:solidFill>
                  <a:schemeClr val="dk1"/>
                </a:solidFill>
                <a:latin typeface="Calibri"/>
                <a:ea typeface="Calibri"/>
                <a:cs typeface="Calibri"/>
                <a:sym typeface="Calibri"/>
              </a:defRPr>
            </a:lvl8pPr>
            <a:lvl9pPr indent="-228600" lvl="8" marL="4114800" marR="0" rtl="0" algn="l">
              <a:lnSpc>
                <a:spcPct val="90000"/>
              </a:lnSpc>
              <a:spcBef>
                <a:spcPts val="400"/>
              </a:spcBef>
              <a:spcAft>
                <a:spcPts val="0"/>
              </a:spcAft>
              <a:buClr>
                <a:schemeClr val="dk1"/>
              </a:buClr>
              <a:buSzPts val="800"/>
              <a:buFont typeface="Arial"/>
              <a:buNone/>
              <a:defRPr b="0" i="0" sz="800" u="none" cap="none" strike="noStrike">
                <a:solidFill>
                  <a:schemeClr val="dk1"/>
                </a:solidFill>
                <a:latin typeface="Calibri"/>
                <a:ea typeface="Calibri"/>
                <a:cs typeface="Calibri"/>
                <a:sym typeface="Calibri"/>
              </a:defRPr>
            </a:lvl9pPr>
          </a:lstStyle>
          <a:p/>
        </p:txBody>
      </p:sp>
      <p:sp>
        <p:nvSpPr>
          <p:cNvPr id="103" name="Google Shape;103;p21"/>
          <p:cNvSpPr txBox="1"/>
          <p:nvPr>
            <p:ph idx="10" type="dt"/>
          </p:nvPr>
        </p:nvSpPr>
        <p:spPr>
          <a:xfrm>
            <a:off x="628650" y="4767263"/>
            <a:ext cx="2057400" cy="273844"/>
          </a:xfrm>
          <a:prstGeom prst="rect">
            <a:avLst/>
          </a:prstGeom>
          <a:noFill/>
          <a:ln>
            <a:noFill/>
          </a:ln>
        </p:spPr>
        <p:txBody>
          <a:bodyPr anchorCtr="0" anchor="ctr" bIns="68575" lIns="68575" spcFirstLastPara="1" rIns="68575" wrap="square" tIns="68575">
            <a:noAutofit/>
          </a:bodyPr>
          <a:lstStyle>
            <a:lvl1pPr lvl="0" marR="0" rtl="0" algn="l">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04" name="Google Shape;104;p21"/>
          <p:cNvSpPr txBox="1"/>
          <p:nvPr>
            <p:ph idx="11" type="ftr"/>
          </p:nvPr>
        </p:nvSpPr>
        <p:spPr>
          <a:xfrm>
            <a:off x="3028950" y="4767263"/>
            <a:ext cx="3086100" cy="273844"/>
          </a:xfrm>
          <a:prstGeom prst="rect">
            <a:avLst/>
          </a:prstGeom>
          <a:noFill/>
          <a:ln>
            <a:noFill/>
          </a:ln>
        </p:spPr>
        <p:txBody>
          <a:bodyPr anchorCtr="0" anchor="ctr" bIns="68575" lIns="68575" spcFirstLastPara="1" rIns="68575" wrap="square" tIns="68575">
            <a:noAutofit/>
          </a:bodyPr>
          <a:lstStyle>
            <a:lvl1pPr lvl="0" marR="0" rtl="0" algn="ctr">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05" name="Google Shape;105;p21"/>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0" i="0" sz="900" u="none" cap="none" strike="noStrike">
                <a:solidFill>
                  <a:srgbClr val="888888"/>
                </a:solidFill>
                <a:latin typeface="Calibri"/>
                <a:ea typeface="Calibri"/>
                <a:cs typeface="Calibri"/>
                <a:sym typeface="Calibri"/>
              </a:defRPr>
            </a:lvl1pPr>
            <a:lvl2pPr indent="0" lvl="1" marL="0" marR="0" rtl="0" algn="r">
              <a:spcBef>
                <a:spcPts val="0"/>
              </a:spcBef>
              <a:buNone/>
              <a:defRPr b="0" i="0" sz="900" u="none" cap="none" strike="noStrike">
                <a:solidFill>
                  <a:srgbClr val="888888"/>
                </a:solidFill>
                <a:latin typeface="Calibri"/>
                <a:ea typeface="Calibri"/>
                <a:cs typeface="Calibri"/>
                <a:sym typeface="Calibri"/>
              </a:defRPr>
            </a:lvl2pPr>
            <a:lvl3pPr indent="0" lvl="2" marL="0" marR="0" rtl="0" algn="r">
              <a:spcBef>
                <a:spcPts val="0"/>
              </a:spcBef>
              <a:buNone/>
              <a:defRPr b="0" i="0" sz="900" u="none" cap="none" strike="noStrike">
                <a:solidFill>
                  <a:srgbClr val="888888"/>
                </a:solidFill>
                <a:latin typeface="Calibri"/>
                <a:ea typeface="Calibri"/>
                <a:cs typeface="Calibri"/>
                <a:sym typeface="Calibri"/>
              </a:defRPr>
            </a:lvl3pPr>
            <a:lvl4pPr indent="0" lvl="3" marL="0" marR="0" rtl="0" algn="r">
              <a:spcBef>
                <a:spcPts val="0"/>
              </a:spcBef>
              <a:buNone/>
              <a:defRPr b="0" i="0" sz="900" u="none" cap="none" strike="noStrike">
                <a:solidFill>
                  <a:srgbClr val="888888"/>
                </a:solidFill>
                <a:latin typeface="Calibri"/>
                <a:ea typeface="Calibri"/>
                <a:cs typeface="Calibri"/>
                <a:sym typeface="Calibri"/>
              </a:defRPr>
            </a:lvl4pPr>
            <a:lvl5pPr indent="0" lvl="4" marL="0" marR="0" rtl="0" algn="r">
              <a:spcBef>
                <a:spcPts val="0"/>
              </a:spcBef>
              <a:buNone/>
              <a:defRPr b="0" i="0" sz="900" u="none" cap="none" strike="noStrike">
                <a:solidFill>
                  <a:srgbClr val="888888"/>
                </a:solidFill>
                <a:latin typeface="Calibri"/>
                <a:ea typeface="Calibri"/>
                <a:cs typeface="Calibri"/>
                <a:sym typeface="Calibri"/>
              </a:defRPr>
            </a:lvl5pPr>
            <a:lvl6pPr indent="0" lvl="5" marL="0" marR="0" rtl="0" algn="r">
              <a:spcBef>
                <a:spcPts val="0"/>
              </a:spcBef>
              <a:buNone/>
              <a:defRPr b="0" i="0" sz="900" u="none" cap="none" strike="noStrike">
                <a:solidFill>
                  <a:srgbClr val="888888"/>
                </a:solidFill>
                <a:latin typeface="Calibri"/>
                <a:ea typeface="Calibri"/>
                <a:cs typeface="Calibri"/>
                <a:sym typeface="Calibri"/>
              </a:defRPr>
            </a:lvl6pPr>
            <a:lvl7pPr indent="0" lvl="6" marL="0" marR="0" rtl="0" algn="r">
              <a:spcBef>
                <a:spcPts val="0"/>
              </a:spcBef>
              <a:buNone/>
              <a:defRPr b="0" i="0" sz="900" u="none" cap="none" strike="noStrike">
                <a:solidFill>
                  <a:srgbClr val="888888"/>
                </a:solidFill>
                <a:latin typeface="Calibri"/>
                <a:ea typeface="Calibri"/>
                <a:cs typeface="Calibri"/>
                <a:sym typeface="Calibri"/>
              </a:defRPr>
            </a:lvl7pPr>
            <a:lvl8pPr indent="0" lvl="7" marL="0" marR="0" rtl="0" algn="r">
              <a:spcBef>
                <a:spcPts val="0"/>
              </a:spcBef>
              <a:buNone/>
              <a:defRPr b="0" i="0" sz="900" u="none" cap="none" strike="noStrike">
                <a:solidFill>
                  <a:srgbClr val="888888"/>
                </a:solidFill>
                <a:latin typeface="Calibri"/>
                <a:ea typeface="Calibri"/>
                <a:cs typeface="Calibri"/>
                <a:sym typeface="Calibri"/>
              </a:defRPr>
            </a:lvl8pPr>
            <a:lvl9pPr indent="0" lvl="8" marL="0" marR="0" rtl="0" algn="r">
              <a:spcBef>
                <a:spcPts val="0"/>
              </a:spcBef>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106" name="Shape 106"/>
        <p:cNvGrpSpPr/>
        <p:nvPr/>
      </p:nvGrpSpPr>
      <p:grpSpPr>
        <a:xfrm>
          <a:off x="0" y="0"/>
          <a:ext cx="0" cy="0"/>
          <a:chOff x="0" y="0"/>
          <a:chExt cx="0" cy="0"/>
        </a:xfrm>
      </p:grpSpPr>
      <p:sp>
        <p:nvSpPr>
          <p:cNvPr id="107" name="Google Shape;107;p22"/>
          <p:cNvSpPr txBox="1"/>
          <p:nvPr>
            <p:ph type="title"/>
          </p:nvPr>
        </p:nvSpPr>
        <p:spPr>
          <a:xfrm>
            <a:off x="629841" y="342900"/>
            <a:ext cx="2949178" cy="1200150"/>
          </a:xfrm>
          <a:prstGeom prst="rect">
            <a:avLst/>
          </a:prstGeom>
          <a:noFill/>
          <a:ln>
            <a:noFill/>
          </a:ln>
        </p:spPr>
        <p:txBody>
          <a:bodyPr anchorCtr="0" anchor="b" bIns="68575" lIns="68575" spcFirstLastPara="1" rIns="68575" wrap="square" tIns="68575">
            <a:noAutofit/>
          </a:bodyPr>
          <a:lstStyle>
            <a:lvl1pPr lvl="0" marR="0" rtl="0" algn="l">
              <a:lnSpc>
                <a:spcPct val="90000"/>
              </a:lnSpc>
              <a:spcBef>
                <a:spcPts val="0"/>
              </a:spcBef>
              <a:spcAft>
                <a:spcPts val="0"/>
              </a:spcAft>
              <a:buClr>
                <a:schemeClr val="dk1"/>
              </a:buClr>
              <a:buSzPts val="2400"/>
              <a:buFont typeface="Calibri"/>
              <a:buNone/>
              <a:defRPr b="0" i="0" sz="2400" u="none" cap="none" strike="noStrike">
                <a:solidFill>
                  <a:schemeClr val="dk1"/>
                </a:solidFill>
                <a:latin typeface="Calibri"/>
                <a:ea typeface="Calibri"/>
                <a:cs typeface="Calibri"/>
                <a:sym typeface="Calibri"/>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108" name="Google Shape;108;p22"/>
          <p:cNvSpPr/>
          <p:nvPr>
            <p:ph idx="2" type="pic"/>
          </p:nvPr>
        </p:nvSpPr>
        <p:spPr>
          <a:xfrm>
            <a:off x="3887391" y="740569"/>
            <a:ext cx="4629150" cy="3655219"/>
          </a:xfrm>
          <a:prstGeom prst="rect">
            <a:avLst/>
          </a:prstGeom>
          <a:noFill/>
          <a:ln>
            <a:noFill/>
          </a:ln>
        </p:spPr>
        <p:txBody>
          <a:bodyPr anchorCtr="0" anchor="t" bIns="68575" lIns="68575" spcFirstLastPara="1" rIns="68575" wrap="square" tIns="68575">
            <a:noAutofit/>
          </a:bodyPr>
          <a:lstStyle>
            <a:lvl1pPr lvl="0" marR="0" rtl="0" algn="l">
              <a:lnSpc>
                <a:spcPct val="90000"/>
              </a:lnSpc>
              <a:spcBef>
                <a:spcPts val="80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1pPr>
            <a:lvl2pPr lvl="1" marR="0" rtl="0" algn="l">
              <a:lnSpc>
                <a:spcPct val="90000"/>
              </a:lnSpc>
              <a:spcBef>
                <a:spcPts val="400"/>
              </a:spcBef>
              <a:spcAft>
                <a:spcPts val="0"/>
              </a:spcAft>
              <a:buClr>
                <a:schemeClr val="dk1"/>
              </a:buClr>
              <a:buSzPts val="2100"/>
              <a:buFont typeface="Arial"/>
              <a:buNone/>
              <a:defRPr b="0" i="0" sz="2100" u="none" cap="none" strike="noStrike">
                <a:solidFill>
                  <a:schemeClr val="dk1"/>
                </a:solidFill>
                <a:latin typeface="Calibri"/>
                <a:ea typeface="Calibri"/>
                <a:cs typeface="Calibri"/>
                <a:sym typeface="Calibri"/>
              </a:defRPr>
            </a:lvl2pPr>
            <a:lvl3pPr lvl="2" marR="0" rtl="0" algn="l">
              <a:lnSpc>
                <a:spcPct val="90000"/>
              </a:lnSpc>
              <a:spcBef>
                <a:spcPts val="400"/>
              </a:spcBef>
              <a:spcAft>
                <a:spcPts val="0"/>
              </a:spcAft>
              <a:buClr>
                <a:schemeClr val="dk1"/>
              </a:buClr>
              <a:buSzPts val="1800"/>
              <a:buFont typeface="Arial"/>
              <a:buNone/>
              <a:defRPr b="0" i="0" sz="1800" u="none" cap="none" strike="noStrike">
                <a:solidFill>
                  <a:schemeClr val="dk1"/>
                </a:solidFill>
                <a:latin typeface="Calibri"/>
                <a:ea typeface="Calibri"/>
                <a:cs typeface="Calibri"/>
                <a:sym typeface="Calibri"/>
              </a:defRPr>
            </a:lvl3pPr>
            <a:lvl4pPr lvl="3"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4pPr>
            <a:lvl5pPr lvl="4"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5pPr>
            <a:lvl6pPr lvl="5"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6pPr>
            <a:lvl7pPr lvl="6"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7pPr>
            <a:lvl8pPr lvl="7"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8pPr>
            <a:lvl9pPr lvl="8"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9pPr>
          </a:lstStyle>
          <a:p/>
        </p:txBody>
      </p:sp>
      <p:sp>
        <p:nvSpPr>
          <p:cNvPr id="109" name="Google Shape;109;p22"/>
          <p:cNvSpPr txBox="1"/>
          <p:nvPr>
            <p:ph idx="1" type="body"/>
          </p:nvPr>
        </p:nvSpPr>
        <p:spPr>
          <a:xfrm>
            <a:off x="629841" y="1543050"/>
            <a:ext cx="2949178" cy="2858691"/>
          </a:xfrm>
          <a:prstGeom prst="rect">
            <a:avLst/>
          </a:prstGeom>
          <a:noFill/>
          <a:ln>
            <a:noFill/>
          </a:ln>
        </p:spPr>
        <p:txBody>
          <a:bodyPr anchorCtr="0" anchor="t" bIns="68575" lIns="68575" spcFirstLastPara="1" rIns="68575" wrap="square" tIns="68575">
            <a:noAutofit/>
          </a:bodyPr>
          <a:lstStyle>
            <a:lvl1pPr indent="-228600" lvl="0" marL="457200" marR="0" rtl="0" algn="l">
              <a:lnSpc>
                <a:spcPct val="90000"/>
              </a:lnSpc>
              <a:spcBef>
                <a:spcPts val="80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90000"/>
              </a:lnSpc>
              <a:spcBef>
                <a:spcPts val="400"/>
              </a:spcBef>
              <a:spcAft>
                <a:spcPts val="0"/>
              </a:spcAft>
              <a:buClr>
                <a:schemeClr val="dk1"/>
              </a:buClr>
              <a:buSzPts val="1100"/>
              <a:buFont typeface="Arial"/>
              <a:buNone/>
              <a:defRPr b="0" i="0" sz="1100" u="none" cap="none" strike="noStrike">
                <a:solidFill>
                  <a:schemeClr val="dk1"/>
                </a:solidFill>
                <a:latin typeface="Calibri"/>
                <a:ea typeface="Calibri"/>
                <a:cs typeface="Calibri"/>
                <a:sym typeface="Calibri"/>
              </a:defRPr>
            </a:lvl2pPr>
            <a:lvl3pPr indent="-228600" lvl="2" marL="1371600" marR="0" rtl="0" algn="l">
              <a:lnSpc>
                <a:spcPct val="90000"/>
              </a:lnSpc>
              <a:spcBef>
                <a:spcPts val="400"/>
              </a:spcBef>
              <a:spcAft>
                <a:spcPts val="0"/>
              </a:spcAft>
              <a:buClr>
                <a:schemeClr val="dk1"/>
              </a:buClr>
              <a:buSzPts val="900"/>
              <a:buFont typeface="Arial"/>
              <a:buNone/>
              <a:defRPr b="0" i="0" sz="900" u="none" cap="none" strike="noStrike">
                <a:solidFill>
                  <a:schemeClr val="dk1"/>
                </a:solidFill>
                <a:latin typeface="Calibri"/>
                <a:ea typeface="Calibri"/>
                <a:cs typeface="Calibri"/>
                <a:sym typeface="Calibri"/>
              </a:defRPr>
            </a:lvl3pPr>
            <a:lvl4pPr indent="-228600" lvl="3" marL="1828800" marR="0" rtl="0" algn="l">
              <a:lnSpc>
                <a:spcPct val="90000"/>
              </a:lnSpc>
              <a:spcBef>
                <a:spcPts val="400"/>
              </a:spcBef>
              <a:spcAft>
                <a:spcPts val="0"/>
              </a:spcAft>
              <a:buClr>
                <a:schemeClr val="dk1"/>
              </a:buClr>
              <a:buSzPts val="800"/>
              <a:buFont typeface="Arial"/>
              <a:buNone/>
              <a:defRPr b="0" i="0" sz="800" u="none" cap="none" strike="noStrike">
                <a:solidFill>
                  <a:schemeClr val="dk1"/>
                </a:solidFill>
                <a:latin typeface="Calibri"/>
                <a:ea typeface="Calibri"/>
                <a:cs typeface="Calibri"/>
                <a:sym typeface="Calibri"/>
              </a:defRPr>
            </a:lvl4pPr>
            <a:lvl5pPr indent="-228600" lvl="4" marL="2286000" marR="0" rtl="0" algn="l">
              <a:lnSpc>
                <a:spcPct val="90000"/>
              </a:lnSpc>
              <a:spcBef>
                <a:spcPts val="400"/>
              </a:spcBef>
              <a:spcAft>
                <a:spcPts val="0"/>
              </a:spcAft>
              <a:buClr>
                <a:schemeClr val="dk1"/>
              </a:buClr>
              <a:buSzPts val="800"/>
              <a:buFont typeface="Arial"/>
              <a:buNone/>
              <a:defRPr b="0" i="0" sz="800" u="none" cap="none" strike="noStrike">
                <a:solidFill>
                  <a:schemeClr val="dk1"/>
                </a:solidFill>
                <a:latin typeface="Calibri"/>
                <a:ea typeface="Calibri"/>
                <a:cs typeface="Calibri"/>
                <a:sym typeface="Calibri"/>
              </a:defRPr>
            </a:lvl5pPr>
            <a:lvl6pPr indent="-228600" lvl="5" marL="2743200" marR="0" rtl="0" algn="l">
              <a:lnSpc>
                <a:spcPct val="90000"/>
              </a:lnSpc>
              <a:spcBef>
                <a:spcPts val="400"/>
              </a:spcBef>
              <a:spcAft>
                <a:spcPts val="0"/>
              </a:spcAft>
              <a:buClr>
                <a:schemeClr val="dk1"/>
              </a:buClr>
              <a:buSzPts val="800"/>
              <a:buFont typeface="Arial"/>
              <a:buNone/>
              <a:defRPr b="0" i="0" sz="800" u="none" cap="none" strike="noStrike">
                <a:solidFill>
                  <a:schemeClr val="dk1"/>
                </a:solidFill>
                <a:latin typeface="Calibri"/>
                <a:ea typeface="Calibri"/>
                <a:cs typeface="Calibri"/>
                <a:sym typeface="Calibri"/>
              </a:defRPr>
            </a:lvl6pPr>
            <a:lvl7pPr indent="-228600" lvl="6" marL="3200400" marR="0" rtl="0" algn="l">
              <a:lnSpc>
                <a:spcPct val="90000"/>
              </a:lnSpc>
              <a:spcBef>
                <a:spcPts val="400"/>
              </a:spcBef>
              <a:spcAft>
                <a:spcPts val="0"/>
              </a:spcAft>
              <a:buClr>
                <a:schemeClr val="dk1"/>
              </a:buClr>
              <a:buSzPts val="800"/>
              <a:buFont typeface="Arial"/>
              <a:buNone/>
              <a:defRPr b="0" i="0" sz="800" u="none" cap="none" strike="noStrike">
                <a:solidFill>
                  <a:schemeClr val="dk1"/>
                </a:solidFill>
                <a:latin typeface="Calibri"/>
                <a:ea typeface="Calibri"/>
                <a:cs typeface="Calibri"/>
                <a:sym typeface="Calibri"/>
              </a:defRPr>
            </a:lvl7pPr>
            <a:lvl8pPr indent="-228600" lvl="7" marL="3657600" marR="0" rtl="0" algn="l">
              <a:lnSpc>
                <a:spcPct val="90000"/>
              </a:lnSpc>
              <a:spcBef>
                <a:spcPts val="400"/>
              </a:spcBef>
              <a:spcAft>
                <a:spcPts val="0"/>
              </a:spcAft>
              <a:buClr>
                <a:schemeClr val="dk1"/>
              </a:buClr>
              <a:buSzPts val="800"/>
              <a:buFont typeface="Arial"/>
              <a:buNone/>
              <a:defRPr b="0" i="0" sz="800" u="none" cap="none" strike="noStrike">
                <a:solidFill>
                  <a:schemeClr val="dk1"/>
                </a:solidFill>
                <a:latin typeface="Calibri"/>
                <a:ea typeface="Calibri"/>
                <a:cs typeface="Calibri"/>
                <a:sym typeface="Calibri"/>
              </a:defRPr>
            </a:lvl8pPr>
            <a:lvl9pPr indent="-228600" lvl="8" marL="4114800" marR="0" rtl="0" algn="l">
              <a:lnSpc>
                <a:spcPct val="90000"/>
              </a:lnSpc>
              <a:spcBef>
                <a:spcPts val="400"/>
              </a:spcBef>
              <a:spcAft>
                <a:spcPts val="0"/>
              </a:spcAft>
              <a:buClr>
                <a:schemeClr val="dk1"/>
              </a:buClr>
              <a:buSzPts val="800"/>
              <a:buFont typeface="Arial"/>
              <a:buNone/>
              <a:defRPr b="0" i="0" sz="800" u="none" cap="none" strike="noStrike">
                <a:solidFill>
                  <a:schemeClr val="dk1"/>
                </a:solidFill>
                <a:latin typeface="Calibri"/>
                <a:ea typeface="Calibri"/>
                <a:cs typeface="Calibri"/>
                <a:sym typeface="Calibri"/>
              </a:defRPr>
            </a:lvl9pPr>
          </a:lstStyle>
          <a:p/>
        </p:txBody>
      </p:sp>
      <p:sp>
        <p:nvSpPr>
          <p:cNvPr id="110" name="Google Shape;110;p22"/>
          <p:cNvSpPr txBox="1"/>
          <p:nvPr>
            <p:ph idx="10" type="dt"/>
          </p:nvPr>
        </p:nvSpPr>
        <p:spPr>
          <a:xfrm>
            <a:off x="628650" y="4767263"/>
            <a:ext cx="2057400" cy="273844"/>
          </a:xfrm>
          <a:prstGeom prst="rect">
            <a:avLst/>
          </a:prstGeom>
          <a:noFill/>
          <a:ln>
            <a:noFill/>
          </a:ln>
        </p:spPr>
        <p:txBody>
          <a:bodyPr anchorCtr="0" anchor="ctr" bIns="68575" lIns="68575" spcFirstLastPara="1" rIns="68575" wrap="square" tIns="68575">
            <a:noAutofit/>
          </a:bodyPr>
          <a:lstStyle>
            <a:lvl1pPr lvl="0" marR="0" rtl="0" algn="l">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11" name="Google Shape;111;p22"/>
          <p:cNvSpPr txBox="1"/>
          <p:nvPr>
            <p:ph idx="11" type="ftr"/>
          </p:nvPr>
        </p:nvSpPr>
        <p:spPr>
          <a:xfrm>
            <a:off x="3028950" y="4767263"/>
            <a:ext cx="3086100" cy="273844"/>
          </a:xfrm>
          <a:prstGeom prst="rect">
            <a:avLst/>
          </a:prstGeom>
          <a:noFill/>
          <a:ln>
            <a:noFill/>
          </a:ln>
        </p:spPr>
        <p:txBody>
          <a:bodyPr anchorCtr="0" anchor="ctr" bIns="68575" lIns="68575" spcFirstLastPara="1" rIns="68575" wrap="square" tIns="68575">
            <a:noAutofit/>
          </a:bodyPr>
          <a:lstStyle>
            <a:lvl1pPr lvl="0" marR="0" rtl="0" algn="ctr">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12" name="Google Shape;112;p22"/>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0" i="0" sz="900" u="none" cap="none" strike="noStrike">
                <a:solidFill>
                  <a:srgbClr val="888888"/>
                </a:solidFill>
                <a:latin typeface="Calibri"/>
                <a:ea typeface="Calibri"/>
                <a:cs typeface="Calibri"/>
                <a:sym typeface="Calibri"/>
              </a:defRPr>
            </a:lvl1pPr>
            <a:lvl2pPr indent="0" lvl="1" marL="0" marR="0" rtl="0" algn="r">
              <a:spcBef>
                <a:spcPts val="0"/>
              </a:spcBef>
              <a:buNone/>
              <a:defRPr b="0" i="0" sz="900" u="none" cap="none" strike="noStrike">
                <a:solidFill>
                  <a:srgbClr val="888888"/>
                </a:solidFill>
                <a:latin typeface="Calibri"/>
                <a:ea typeface="Calibri"/>
                <a:cs typeface="Calibri"/>
                <a:sym typeface="Calibri"/>
              </a:defRPr>
            </a:lvl2pPr>
            <a:lvl3pPr indent="0" lvl="2" marL="0" marR="0" rtl="0" algn="r">
              <a:spcBef>
                <a:spcPts val="0"/>
              </a:spcBef>
              <a:buNone/>
              <a:defRPr b="0" i="0" sz="900" u="none" cap="none" strike="noStrike">
                <a:solidFill>
                  <a:srgbClr val="888888"/>
                </a:solidFill>
                <a:latin typeface="Calibri"/>
                <a:ea typeface="Calibri"/>
                <a:cs typeface="Calibri"/>
                <a:sym typeface="Calibri"/>
              </a:defRPr>
            </a:lvl3pPr>
            <a:lvl4pPr indent="0" lvl="3" marL="0" marR="0" rtl="0" algn="r">
              <a:spcBef>
                <a:spcPts val="0"/>
              </a:spcBef>
              <a:buNone/>
              <a:defRPr b="0" i="0" sz="900" u="none" cap="none" strike="noStrike">
                <a:solidFill>
                  <a:srgbClr val="888888"/>
                </a:solidFill>
                <a:latin typeface="Calibri"/>
                <a:ea typeface="Calibri"/>
                <a:cs typeface="Calibri"/>
                <a:sym typeface="Calibri"/>
              </a:defRPr>
            </a:lvl4pPr>
            <a:lvl5pPr indent="0" lvl="4" marL="0" marR="0" rtl="0" algn="r">
              <a:spcBef>
                <a:spcPts val="0"/>
              </a:spcBef>
              <a:buNone/>
              <a:defRPr b="0" i="0" sz="900" u="none" cap="none" strike="noStrike">
                <a:solidFill>
                  <a:srgbClr val="888888"/>
                </a:solidFill>
                <a:latin typeface="Calibri"/>
                <a:ea typeface="Calibri"/>
                <a:cs typeface="Calibri"/>
                <a:sym typeface="Calibri"/>
              </a:defRPr>
            </a:lvl5pPr>
            <a:lvl6pPr indent="0" lvl="5" marL="0" marR="0" rtl="0" algn="r">
              <a:spcBef>
                <a:spcPts val="0"/>
              </a:spcBef>
              <a:buNone/>
              <a:defRPr b="0" i="0" sz="900" u="none" cap="none" strike="noStrike">
                <a:solidFill>
                  <a:srgbClr val="888888"/>
                </a:solidFill>
                <a:latin typeface="Calibri"/>
                <a:ea typeface="Calibri"/>
                <a:cs typeface="Calibri"/>
                <a:sym typeface="Calibri"/>
              </a:defRPr>
            </a:lvl6pPr>
            <a:lvl7pPr indent="0" lvl="6" marL="0" marR="0" rtl="0" algn="r">
              <a:spcBef>
                <a:spcPts val="0"/>
              </a:spcBef>
              <a:buNone/>
              <a:defRPr b="0" i="0" sz="900" u="none" cap="none" strike="noStrike">
                <a:solidFill>
                  <a:srgbClr val="888888"/>
                </a:solidFill>
                <a:latin typeface="Calibri"/>
                <a:ea typeface="Calibri"/>
                <a:cs typeface="Calibri"/>
                <a:sym typeface="Calibri"/>
              </a:defRPr>
            </a:lvl7pPr>
            <a:lvl8pPr indent="0" lvl="7" marL="0" marR="0" rtl="0" algn="r">
              <a:spcBef>
                <a:spcPts val="0"/>
              </a:spcBef>
              <a:buNone/>
              <a:defRPr b="0" i="0" sz="900" u="none" cap="none" strike="noStrike">
                <a:solidFill>
                  <a:srgbClr val="888888"/>
                </a:solidFill>
                <a:latin typeface="Calibri"/>
                <a:ea typeface="Calibri"/>
                <a:cs typeface="Calibri"/>
                <a:sym typeface="Calibri"/>
              </a:defRPr>
            </a:lvl8pPr>
            <a:lvl9pPr indent="0" lvl="8" marL="0" marR="0" rtl="0" algn="r">
              <a:spcBef>
                <a:spcPts val="0"/>
              </a:spcBef>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113" name="Shape 113"/>
        <p:cNvGrpSpPr/>
        <p:nvPr/>
      </p:nvGrpSpPr>
      <p:grpSpPr>
        <a:xfrm>
          <a:off x="0" y="0"/>
          <a:ext cx="0" cy="0"/>
          <a:chOff x="0" y="0"/>
          <a:chExt cx="0" cy="0"/>
        </a:xfrm>
      </p:grpSpPr>
      <p:sp>
        <p:nvSpPr>
          <p:cNvPr id="114" name="Google Shape;114;p23"/>
          <p:cNvSpPr txBox="1"/>
          <p:nvPr>
            <p:ph type="title"/>
          </p:nvPr>
        </p:nvSpPr>
        <p:spPr>
          <a:xfrm>
            <a:off x="628650" y="273844"/>
            <a:ext cx="7886700" cy="994172"/>
          </a:xfrm>
          <a:prstGeom prst="rect">
            <a:avLst/>
          </a:prstGeom>
          <a:noFill/>
          <a:ln>
            <a:noFill/>
          </a:ln>
        </p:spPr>
        <p:txBody>
          <a:bodyPr anchorCtr="0" anchor="ctr" bIns="68575" lIns="68575" spcFirstLastPara="1" rIns="68575" wrap="square" tIns="68575">
            <a:noAutofit/>
          </a:bodyPr>
          <a:lstStyle>
            <a:lvl1pPr lvl="0" marR="0" rtl="0" algn="l">
              <a:lnSpc>
                <a:spcPct val="90000"/>
              </a:lnSpc>
              <a:spcBef>
                <a:spcPts val="0"/>
              </a:spcBef>
              <a:spcAft>
                <a:spcPts val="0"/>
              </a:spcAft>
              <a:buClr>
                <a:schemeClr val="dk1"/>
              </a:buClr>
              <a:buSzPts val="3300"/>
              <a:buFont typeface="Calibri"/>
              <a:buNone/>
              <a:defRPr b="0" i="0" sz="3300" u="none" cap="none" strike="noStrike">
                <a:solidFill>
                  <a:schemeClr val="dk1"/>
                </a:solidFill>
                <a:latin typeface="Calibri"/>
                <a:ea typeface="Calibri"/>
                <a:cs typeface="Calibri"/>
                <a:sym typeface="Calibri"/>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115" name="Google Shape;115;p23"/>
          <p:cNvSpPr txBox="1"/>
          <p:nvPr>
            <p:ph idx="1" type="body"/>
          </p:nvPr>
        </p:nvSpPr>
        <p:spPr>
          <a:xfrm rot="5400000">
            <a:off x="2940248" y="-942379"/>
            <a:ext cx="3263504" cy="7886700"/>
          </a:xfrm>
          <a:prstGeom prst="rect">
            <a:avLst/>
          </a:prstGeom>
          <a:noFill/>
          <a:ln>
            <a:noFill/>
          </a:ln>
        </p:spPr>
        <p:txBody>
          <a:bodyPr anchorCtr="0" anchor="t" bIns="68575" lIns="68575" spcFirstLastPara="1" rIns="68575" wrap="square" tIns="68575">
            <a:noAutofit/>
          </a:bodyPr>
          <a:lstStyle>
            <a:lvl1pPr indent="-361950" lvl="0" marL="457200" marR="0" rtl="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16" name="Google Shape;116;p23"/>
          <p:cNvSpPr txBox="1"/>
          <p:nvPr>
            <p:ph idx="10" type="dt"/>
          </p:nvPr>
        </p:nvSpPr>
        <p:spPr>
          <a:xfrm>
            <a:off x="628650" y="4767263"/>
            <a:ext cx="2057400" cy="273844"/>
          </a:xfrm>
          <a:prstGeom prst="rect">
            <a:avLst/>
          </a:prstGeom>
          <a:noFill/>
          <a:ln>
            <a:noFill/>
          </a:ln>
        </p:spPr>
        <p:txBody>
          <a:bodyPr anchorCtr="0" anchor="ctr" bIns="68575" lIns="68575" spcFirstLastPara="1" rIns="68575" wrap="square" tIns="68575">
            <a:noAutofit/>
          </a:bodyPr>
          <a:lstStyle>
            <a:lvl1pPr lvl="0" marR="0" rtl="0" algn="l">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17" name="Google Shape;117;p23"/>
          <p:cNvSpPr txBox="1"/>
          <p:nvPr>
            <p:ph idx="11" type="ftr"/>
          </p:nvPr>
        </p:nvSpPr>
        <p:spPr>
          <a:xfrm>
            <a:off x="3028950" y="4767263"/>
            <a:ext cx="3086100" cy="273844"/>
          </a:xfrm>
          <a:prstGeom prst="rect">
            <a:avLst/>
          </a:prstGeom>
          <a:noFill/>
          <a:ln>
            <a:noFill/>
          </a:ln>
        </p:spPr>
        <p:txBody>
          <a:bodyPr anchorCtr="0" anchor="ctr" bIns="68575" lIns="68575" spcFirstLastPara="1" rIns="68575" wrap="square" tIns="68575">
            <a:noAutofit/>
          </a:bodyPr>
          <a:lstStyle>
            <a:lvl1pPr lvl="0" marR="0" rtl="0" algn="ctr">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18" name="Google Shape;118;p23"/>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0" i="0" sz="900" u="none" cap="none" strike="noStrike">
                <a:solidFill>
                  <a:srgbClr val="888888"/>
                </a:solidFill>
                <a:latin typeface="Calibri"/>
                <a:ea typeface="Calibri"/>
                <a:cs typeface="Calibri"/>
                <a:sym typeface="Calibri"/>
              </a:defRPr>
            </a:lvl1pPr>
            <a:lvl2pPr indent="0" lvl="1" marL="0" marR="0" rtl="0" algn="r">
              <a:spcBef>
                <a:spcPts val="0"/>
              </a:spcBef>
              <a:buNone/>
              <a:defRPr b="0" i="0" sz="900" u="none" cap="none" strike="noStrike">
                <a:solidFill>
                  <a:srgbClr val="888888"/>
                </a:solidFill>
                <a:latin typeface="Calibri"/>
                <a:ea typeface="Calibri"/>
                <a:cs typeface="Calibri"/>
                <a:sym typeface="Calibri"/>
              </a:defRPr>
            </a:lvl2pPr>
            <a:lvl3pPr indent="0" lvl="2" marL="0" marR="0" rtl="0" algn="r">
              <a:spcBef>
                <a:spcPts val="0"/>
              </a:spcBef>
              <a:buNone/>
              <a:defRPr b="0" i="0" sz="900" u="none" cap="none" strike="noStrike">
                <a:solidFill>
                  <a:srgbClr val="888888"/>
                </a:solidFill>
                <a:latin typeface="Calibri"/>
                <a:ea typeface="Calibri"/>
                <a:cs typeface="Calibri"/>
                <a:sym typeface="Calibri"/>
              </a:defRPr>
            </a:lvl3pPr>
            <a:lvl4pPr indent="0" lvl="3" marL="0" marR="0" rtl="0" algn="r">
              <a:spcBef>
                <a:spcPts val="0"/>
              </a:spcBef>
              <a:buNone/>
              <a:defRPr b="0" i="0" sz="900" u="none" cap="none" strike="noStrike">
                <a:solidFill>
                  <a:srgbClr val="888888"/>
                </a:solidFill>
                <a:latin typeface="Calibri"/>
                <a:ea typeface="Calibri"/>
                <a:cs typeface="Calibri"/>
                <a:sym typeface="Calibri"/>
              </a:defRPr>
            </a:lvl4pPr>
            <a:lvl5pPr indent="0" lvl="4" marL="0" marR="0" rtl="0" algn="r">
              <a:spcBef>
                <a:spcPts val="0"/>
              </a:spcBef>
              <a:buNone/>
              <a:defRPr b="0" i="0" sz="900" u="none" cap="none" strike="noStrike">
                <a:solidFill>
                  <a:srgbClr val="888888"/>
                </a:solidFill>
                <a:latin typeface="Calibri"/>
                <a:ea typeface="Calibri"/>
                <a:cs typeface="Calibri"/>
                <a:sym typeface="Calibri"/>
              </a:defRPr>
            </a:lvl5pPr>
            <a:lvl6pPr indent="0" lvl="5" marL="0" marR="0" rtl="0" algn="r">
              <a:spcBef>
                <a:spcPts val="0"/>
              </a:spcBef>
              <a:buNone/>
              <a:defRPr b="0" i="0" sz="900" u="none" cap="none" strike="noStrike">
                <a:solidFill>
                  <a:srgbClr val="888888"/>
                </a:solidFill>
                <a:latin typeface="Calibri"/>
                <a:ea typeface="Calibri"/>
                <a:cs typeface="Calibri"/>
                <a:sym typeface="Calibri"/>
              </a:defRPr>
            </a:lvl6pPr>
            <a:lvl7pPr indent="0" lvl="6" marL="0" marR="0" rtl="0" algn="r">
              <a:spcBef>
                <a:spcPts val="0"/>
              </a:spcBef>
              <a:buNone/>
              <a:defRPr b="0" i="0" sz="900" u="none" cap="none" strike="noStrike">
                <a:solidFill>
                  <a:srgbClr val="888888"/>
                </a:solidFill>
                <a:latin typeface="Calibri"/>
                <a:ea typeface="Calibri"/>
                <a:cs typeface="Calibri"/>
                <a:sym typeface="Calibri"/>
              </a:defRPr>
            </a:lvl7pPr>
            <a:lvl8pPr indent="0" lvl="7" marL="0" marR="0" rtl="0" algn="r">
              <a:spcBef>
                <a:spcPts val="0"/>
              </a:spcBef>
              <a:buNone/>
              <a:defRPr b="0" i="0" sz="900" u="none" cap="none" strike="noStrike">
                <a:solidFill>
                  <a:srgbClr val="888888"/>
                </a:solidFill>
                <a:latin typeface="Calibri"/>
                <a:ea typeface="Calibri"/>
                <a:cs typeface="Calibri"/>
                <a:sym typeface="Calibri"/>
              </a:defRPr>
            </a:lvl8pPr>
            <a:lvl9pPr indent="0" lvl="8" marL="0" marR="0" rtl="0" algn="r">
              <a:spcBef>
                <a:spcPts val="0"/>
              </a:spcBef>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type="vertTitleAndTx">
  <p:cSld name="VERTICAL_TITLE_AND_VERTICAL_TEXT">
    <p:spTree>
      <p:nvGrpSpPr>
        <p:cNvPr id="119" name="Shape 119"/>
        <p:cNvGrpSpPr/>
        <p:nvPr/>
      </p:nvGrpSpPr>
      <p:grpSpPr>
        <a:xfrm>
          <a:off x="0" y="0"/>
          <a:ext cx="0" cy="0"/>
          <a:chOff x="0" y="0"/>
          <a:chExt cx="0" cy="0"/>
        </a:xfrm>
      </p:grpSpPr>
      <p:sp>
        <p:nvSpPr>
          <p:cNvPr id="120" name="Google Shape;120;p24"/>
          <p:cNvSpPr txBox="1"/>
          <p:nvPr>
            <p:ph type="title"/>
          </p:nvPr>
        </p:nvSpPr>
        <p:spPr>
          <a:xfrm rot="5400000">
            <a:off x="5350073" y="1467446"/>
            <a:ext cx="4358879" cy="1971675"/>
          </a:xfrm>
          <a:prstGeom prst="rect">
            <a:avLst/>
          </a:prstGeom>
          <a:noFill/>
          <a:ln>
            <a:noFill/>
          </a:ln>
        </p:spPr>
        <p:txBody>
          <a:bodyPr anchorCtr="0" anchor="ctr" bIns="68575" lIns="68575" spcFirstLastPara="1" rIns="68575" wrap="square" tIns="68575">
            <a:noAutofit/>
          </a:bodyPr>
          <a:lstStyle>
            <a:lvl1pPr lvl="0" marR="0" rtl="0" algn="l">
              <a:lnSpc>
                <a:spcPct val="90000"/>
              </a:lnSpc>
              <a:spcBef>
                <a:spcPts val="0"/>
              </a:spcBef>
              <a:spcAft>
                <a:spcPts val="0"/>
              </a:spcAft>
              <a:buClr>
                <a:schemeClr val="dk1"/>
              </a:buClr>
              <a:buSzPts val="3300"/>
              <a:buFont typeface="Calibri"/>
              <a:buNone/>
              <a:defRPr b="0" i="0" sz="3300" u="none" cap="none" strike="noStrike">
                <a:solidFill>
                  <a:schemeClr val="dk1"/>
                </a:solidFill>
                <a:latin typeface="Calibri"/>
                <a:ea typeface="Calibri"/>
                <a:cs typeface="Calibri"/>
                <a:sym typeface="Calibri"/>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121" name="Google Shape;121;p24"/>
          <p:cNvSpPr txBox="1"/>
          <p:nvPr>
            <p:ph idx="1" type="body"/>
          </p:nvPr>
        </p:nvSpPr>
        <p:spPr>
          <a:xfrm rot="5400000">
            <a:off x="1349573" y="-447079"/>
            <a:ext cx="4358879" cy="5800725"/>
          </a:xfrm>
          <a:prstGeom prst="rect">
            <a:avLst/>
          </a:prstGeom>
          <a:noFill/>
          <a:ln>
            <a:noFill/>
          </a:ln>
        </p:spPr>
        <p:txBody>
          <a:bodyPr anchorCtr="0" anchor="t" bIns="68575" lIns="68575" spcFirstLastPara="1" rIns="68575" wrap="square" tIns="68575">
            <a:noAutofit/>
          </a:bodyPr>
          <a:lstStyle>
            <a:lvl1pPr indent="-361950" lvl="0" marL="457200" marR="0" rtl="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122" name="Google Shape;122;p24"/>
          <p:cNvSpPr txBox="1"/>
          <p:nvPr>
            <p:ph idx="10" type="dt"/>
          </p:nvPr>
        </p:nvSpPr>
        <p:spPr>
          <a:xfrm>
            <a:off x="628650" y="4767263"/>
            <a:ext cx="2057400" cy="273844"/>
          </a:xfrm>
          <a:prstGeom prst="rect">
            <a:avLst/>
          </a:prstGeom>
          <a:noFill/>
          <a:ln>
            <a:noFill/>
          </a:ln>
        </p:spPr>
        <p:txBody>
          <a:bodyPr anchorCtr="0" anchor="ctr" bIns="68575" lIns="68575" spcFirstLastPara="1" rIns="68575" wrap="square" tIns="68575">
            <a:noAutofit/>
          </a:bodyPr>
          <a:lstStyle>
            <a:lvl1pPr lvl="0" marR="0" rtl="0" algn="l">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23" name="Google Shape;123;p24"/>
          <p:cNvSpPr txBox="1"/>
          <p:nvPr>
            <p:ph idx="11" type="ftr"/>
          </p:nvPr>
        </p:nvSpPr>
        <p:spPr>
          <a:xfrm>
            <a:off x="3028950" y="4767263"/>
            <a:ext cx="3086100" cy="273844"/>
          </a:xfrm>
          <a:prstGeom prst="rect">
            <a:avLst/>
          </a:prstGeom>
          <a:noFill/>
          <a:ln>
            <a:noFill/>
          </a:ln>
        </p:spPr>
        <p:txBody>
          <a:bodyPr anchorCtr="0" anchor="ctr" bIns="68575" lIns="68575" spcFirstLastPara="1" rIns="68575" wrap="square" tIns="68575">
            <a:noAutofit/>
          </a:bodyPr>
          <a:lstStyle>
            <a:lvl1pPr lvl="0" marR="0" rtl="0" algn="ctr">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124" name="Google Shape;124;p24"/>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0" i="0" sz="900" u="none" cap="none" strike="noStrike">
                <a:solidFill>
                  <a:srgbClr val="888888"/>
                </a:solidFill>
                <a:latin typeface="Calibri"/>
                <a:ea typeface="Calibri"/>
                <a:cs typeface="Calibri"/>
                <a:sym typeface="Calibri"/>
              </a:defRPr>
            </a:lvl1pPr>
            <a:lvl2pPr indent="0" lvl="1" marL="0" marR="0" rtl="0" algn="r">
              <a:spcBef>
                <a:spcPts val="0"/>
              </a:spcBef>
              <a:buNone/>
              <a:defRPr b="0" i="0" sz="900" u="none" cap="none" strike="noStrike">
                <a:solidFill>
                  <a:srgbClr val="888888"/>
                </a:solidFill>
                <a:latin typeface="Calibri"/>
                <a:ea typeface="Calibri"/>
                <a:cs typeface="Calibri"/>
                <a:sym typeface="Calibri"/>
              </a:defRPr>
            </a:lvl2pPr>
            <a:lvl3pPr indent="0" lvl="2" marL="0" marR="0" rtl="0" algn="r">
              <a:spcBef>
                <a:spcPts val="0"/>
              </a:spcBef>
              <a:buNone/>
              <a:defRPr b="0" i="0" sz="900" u="none" cap="none" strike="noStrike">
                <a:solidFill>
                  <a:srgbClr val="888888"/>
                </a:solidFill>
                <a:latin typeface="Calibri"/>
                <a:ea typeface="Calibri"/>
                <a:cs typeface="Calibri"/>
                <a:sym typeface="Calibri"/>
              </a:defRPr>
            </a:lvl3pPr>
            <a:lvl4pPr indent="0" lvl="3" marL="0" marR="0" rtl="0" algn="r">
              <a:spcBef>
                <a:spcPts val="0"/>
              </a:spcBef>
              <a:buNone/>
              <a:defRPr b="0" i="0" sz="900" u="none" cap="none" strike="noStrike">
                <a:solidFill>
                  <a:srgbClr val="888888"/>
                </a:solidFill>
                <a:latin typeface="Calibri"/>
                <a:ea typeface="Calibri"/>
                <a:cs typeface="Calibri"/>
                <a:sym typeface="Calibri"/>
              </a:defRPr>
            </a:lvl4pPr>
            <a:lvl5pPr indent="0" lvl="4" marL="0" marR="0" rtl="0" algn="r">
              <a:spcBef>
                <a:spcPts val="0"/>
              </a:spcBef>
              <a:buNone/>
              <a:defRPr b="0" i="0" sz="900" u="none" cap="none" strike="noStrike">
                <a:solidFill>
                  <a:srgbClr val="888888"/>
                </a:solidFill>
                <a:latin typeface="Calibri"/>
                <a:ea typeface="Calibri"/>
                <a:cs typeface="Calibri"/>
                <a:sym typeface="Calibri"/>
              </a:defRPr>
            </a:lvl5pPr>
            <a:lvl6pPr indent="0" lvl="5" marL="0" marR="0" rtl="0" algn="r">
              <a:spcBef>
                <a:spcPts val="0"/>
              </a:spcBef>
              <a:buNone/>
              <a:defRPr b="0" i="0" sz="900" u="none" cap="none" strike="noStrike">
                <a:solidFill>
                  <a:srgbClr val="888888"/>
                </a:solidFill>
                <a:latin typeface="Calibri"/>
                <a:ea typeface="Calibri"/>
                <a:cs typeface="Calibri"/>
                <a:sym typeface="Calibri"/>
              </a:defRPr>
            </a:lvl6pPr>
            <a:lvl7pPr indent="0" lvl="6" marL="0" marR="0" rtl="0" algn="r">
              <a:spcBef>
                <a:spcPts val="0"/>
              </a:spcBef>
              <a:buNone/>
              <a:defRPr b="0" i="0" sz="900" u="none" cap="none" strike="noStrike">
                <a:solidFill>
                  <a:srgbClr val="888888"/>
                </a:solidFill>
                <a:latin typeface="Calibri"/>
                <a:ea typeface="Calibri"/>
                <a:cs typeface="Calibri"/>
                <a:sym typeface="Calibri"/>
              </a:defRPr>
            </a:lvl7pPr>
            <a:lvl8pPr indent="0" lvl="7" marL="0" marR="0" rtl="0" algn="r">
              <a:spcBef>
                <a:spcPts val="0"/>
              </a:spcBef>
              <a:buNone/>
              <a:defRPr b="0" i="0" sz="900" u="none" cap="none" strike="noStrike">
                <a:solidFill>
                  <a:srgbClr val="888888"/>
                </a:solidFill>
                <a:latin typeface="Calibri"/>
                <a:ea typeface="Calibri"/>
                <a:cs typeface="Calibri"/>
                <a:sym typeface="Calibri"/>
              </a:defRPr>
            </a:lvl8pPr>
            <a:lvl9pPr indent="0" lvl="8" marL="0" marR="0" rtl="0" algn="r">
              <a:spcBef>
                <a:spcPts val="0"/>
              </a:spcBef>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2.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rgbClr val="073763"/>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73763"/>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628650" y="273844"/>
            <a:ext cx="7886700" cy="994172"/>
          </a:xfrm>
          <a:prstGeom prst="rect">
            <a:avLst/>
          </a:prstGeom>
          <a:noFill/>
          <a:ln>
            <a:noFill/>
          </a:ln>
        </p:spPr>
        <p:txBody>
          <a:bodyPr anchorCtr="0" anchor="ctr" bIns="68575" lIns="68575" spcFirstLastPara="1" rIns="68575" wrap="square" tIns="68575">
            <a:noAutofit/>
          </a:bodyPr>
          <a:lstStyle>
            <a:lvl1pPr lvl="0" marR="0" rtl="0" algn="l">
              <a:lnSpc>
                <a:spcPct val="90000"/>
              </a:lnSpc>
              <a:spcBef>
                <a:spcPts val="0"/>
              </a:spcBef>
              <a:spcAft>
                <a:spcPts val="0"/>
              </a:spcAft>
              <a:buClr>
                <a:schemeClr val="dk1"/>
              </a:buClr>
              <a:buSzPts val="3300"/>
              <a:buFont typeface="Calibri"/>
              <a:buNone/>
              <a:defRPr b="0" i="0" sz="3300" u="none" cap="none" strike="noStrike">
                <a:solidFill>
                  <a:schemeClr val="dk1"/>
                </a:solidFill>
                <a:latin typeface="Calibri"/>
                <a:ea typeface="Calibri"/>
                <a:cs typeface="Calibri"/>
                <a:sym typeface="Calibri"/>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52" name="Google Shape;52;p13"/>
          <p:cNvSpPr txBox="1"/>
          <p:nvPr>
            <p:ph idx="1" type="body"/>
          </p:nvPr>
        </p:nvSpPr>
        <p:spPr>
          <a:xfrm>
            <a:off x="628650" y="1369219"/>
            <a:ext cx="7886700" cy="3263504"/>
          </a:xfrm>
          <a:prstGeom prst="rect">
            <a:avLst/>
          </a:prstGeom>
          <a:noFill/>
          <a:ln>
            <a:noFill/>
          </a:ln>
        </p:spPr>
        <p:txBody>
          <a:bodyPr anchorCtr="0" anchor="t" bIns="68575" lIns="68575" spcFirstLastPara="1" rIns="68575" wrap="square" tIns="68575">
            <a:noAutofit/>
          </a:bodyPr>
          <a:lstStyle>
            <a:lvl1pPr indent="-361950" lvl="0" marL="457200" marR="0" rtl="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53" name="Google Shape;53;p13"/>
          <p:cNvSpPr txBox="1"/>
          <p:nvPr>
            <p:ph idx="10" type="dt"/>
          </p:nvPr>
        </p:nvSpPr>
        <p:spPr>
          <a:xfrm>
            <a:off x="628650" y="4767263"/>
            <a:ext cx="2057400" cy="273844"/>
          </a:xfrm>
          <a:prstGeom prst="rect">
            <a:avLst/>
          </a:prstGeom>
          <a:noFill/>
          <a:ln>
            <a:noFill/>
          </a:ln>
        </p:spPr>
        <p:txBody>
          <a:bodyPr anchorCtr="0" anchor="ctr" bIns="68575" lIns="68575" spcFirstLastPara="1" rIns="68575" wrap="square" tIns="68575">
            <a:noAutofit/>
          </a:bodyPr>
          <a:lstStyle>
            <a:lvl1pPr lvl="0" marR="0" rtl="0" algn="l">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54" name="Google Shape;54;p13"/>
          <p:cNvSpPr txBox="1"/>
          <p:nvPr>
            <p:ph idx="11" type="ftr"/>
          </p:nvPr>
        </p:nvSpPr>
        <p:spPr>
          <a:xfrm>
            <a:off x="3028950" y="4767263"/>
            <a:ext cx="3086100" cy="273844"/>
          </a:xfrm>
          <a:prstGeom prst="rect">
            <a:avLst/>
          </a:prstGeom>
          <a:noFill/>
          <a:ln>
            <a:noFill/>
          </a:ln>
        </p:spPr>
        <p:txBody>
          <a:bodyPr anchorCtr="0" anchor="ctr" bIns="68575" lIns="68575" spcFirstLastPara="1" rIns="68575" wrap="square" tIns="68575">
            <a:noAutofit/>
          </a:bodyPr>
          <a:lstStyle>
            <a:lvl1pPr lvl="0" marR="0" rtl="0" algn="ctr">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55" name="Google Shape;55;p13"/>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0" i="0" sz="900" u="none" cap="none" strike="noStrike">
                <a:solidFill>
                  <a:srgbClr val="888888"/>
                </a:solidFill>
                <a:latin typeface="Calibri"/>
                <a:ea typeface="Calibri"/>
                <a:cs typeface="Calibri"/>
                <a:sym typeface="Calibri"/>
              </a:defRPr>
            </a:lvl1pPr>
            <a:lvl2pPr indent="0" lvl="1" marL="0" marR="0" rtl="0" algn="r">
              <a:spcBef>
                <a:spcPts val="0"/>
              </a:spcBef>
              <a:buNone/>
              <a:defRPr b="0" i="0" sz="900" u="none" cap="none" strike="noStrike">
                <a:solidFill>
                  <a:srgbClr val="888888"/>
                </a:solidFill>
                <a:latin typeface="Calibri"/>
                <a:ea typeface="Calibri"/>
                <a:cs typeface="Calibri"/>
                <a:sym typeface="Calibri"/>
              </a:defRPr>
            </a:lvl2pPr>
            <a:lvl3pPr indent="0" lvl="2" marL="0" marR="0" rtl="0" algn="r">
              <a:spcBef>
                <a:spcPts val="0"/>
              </a:spcBef>
              <a:buNone/>
              <a:defRPr b="0" i="0" sz="900" u="none" cap="none" strike="noStrike">
                <a:solidFill>
                  <a:srgbClr val="888888"/>
                </a:solidFill>
                <a:latin typeface="Calibri"/>
                <a:ea typeface="Calibri"/>
                <a:cs typeface="Calibri"/>
                <a:sym typeface="Calibri"/>
              </a:defRPr>
            </a:lvl3pPr>
            <a:lvl4pPr indent="0" lvl="3" marL="0" marR="0" rtl="0" algn="r">
              <a:spcBef>
                <a:spcPts val="0"/>
              </a:spcBef>
              <a:buNone/>
              <a:defRPr b="0" i="0" sz="900" u="none" cap="none" strike="noStrike">
                <a:solidFill>
                  <a:srgbClr val="888888"/>
                </a:solidFill>
                <a:latin typeface="Calibri"/>
                <a:ea typeface="Calibri"/>
                <a:cs typeface="Calibri"/>
                <a:sym typeface="Calibri"/>
              </a:defRPr>
            </a:lvl4pPr>
            <a:lvl5pPr indent="0" lvl="4" marL="0" marR="0" rtl="0" algn="r">
              <a:spcBef>
                <a:spcPts val="0"/>
              </a:spcBef>
              <a:buNone/>
              <a:defRPr b="0" i="0" sz="900" u="none" cap="none" strike="noStrike">
                <a:solidFill>
                  <a:srgbClr val="888888"/>
                </a:solidFill>
                <a:latin typeface="Calibri"/>
                <a:ea typeface="Calibri"/>
                <a:cs typeface="Calibri"/>
                <a:sym typeface="Calibri"/>
              </a:defRPr>
            </a:lvl5pPr>
            <a:lvl6pPr indent="0" lvl="5" marL="0" marR="0" rtl="0" algn="r">
              <a:spcBef>
                <a:spcPts val="0"/>
              </a:spcBef>
              <a:buNone/>
              <a:defRPr b="0" i="0" sz="900" u="none" cap="none" strike="noStrike">
                <a:solidFill>
                  <a:srgbClr val="888888"/>
                </a:solidFill>
                <a:latin typeface="Calibri"/>
                <a:ea typeface="Calibri"/>
                <a:cs typeface="Calibri"/>
                <a:sym typeface="Calibri"/>
              </a:defRPr>
            </a:lvl6pPr>
            <a:lvl7pPr indent="0" lvl="6" marL="0" marR="0" rtl="0" algn="r">
              <a:spcBef>
                <a:spcPts val="0"/>
              </a:spcBef>
              <a:buNone/>
              <a:defRPr b="0" i="0" sz="900" u="none" cap="none" strike="noStrike">
                <a:solidFill>
                  <a:srgbClr val="888888"/>
                </a:solidFill>
                <a:latin typeface="Calibri"/>
                <a:ea typeface="Calibri"/>
                <a:cs typeface="Calibri"/>
                <a:sym typeface="Calibri"/>
              </a:defRPr>
            </a:lvl7pPr>
            <a:lvl8pPr indent="0" lvl="7" marL="0" marR="0" rtl="0" algn="r">
              <a:spcBef>
                <a:spcPts val="0"/>
              </a:spcBef>
              <a:buNone/>
              <a:defRPr b="0" i="0" sz="900" u="none" cap="none" strike="noStrike">
                <a:solidFill>
                  <a:srgbClr val="888888"/>
                </a:solidFill>
                <a:latin typeface="Calibri"/>
                <a:ea typeface="Calibri"/>
                <a:cs typeface="Calibri"/>
                <a:sym typeface="Calibri"/>
              </a:defRPr>
            </a:lvl8pPr>
            <a:lvl9pPr indent="0" lvl="8" marL="0" marR="0" rtl="0" algn="r">
              <a:spcBef>
                <a:spcPts val="0"/>
              </a:spcBef>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comments" Target="../comments/comment1.xml"/><Relationship Id="rId4" Type="http://schemas.openxmlformats.org/officeDocument/2006/relationships/image" Target="../media/image4.jpg"/><Relationship Id="rId5" Type="http://schemas.openxmlformats.org/officeDocument/2006/relationships/hyperlink" Target="http://drive.google.com/file/d/1haZNhqAF5ZgWyxFuwe5w76tJnlnmfMwu/view" TargetMode="External"/><Relationship Id="rId6"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 Id="rId3" Type="http://schemas.openxmlformats.org/officeDocument/2006/relationships/image" Target="../media/image28.png"/><Relationship Id="rId4" Type="http://schemas.openxmlformats.org/officeDocument/2006/relationships/hyperlink" Target="http://drive.google.com/file/d/1xyrTKO_RuFgzQqoEwY-ab2EWsJjbpL-9/view" TargetMode="External"/><Relationship Id="rId5" Type="http://schemas.openxmlformats.org/officeDocument/2006/relationships/image" Target="../media/image1.png"/><Relationship Id="rId6" Type="http://schemas.openxmlformats.org/officeDocument/2006/relationships/hyperlink" Target="http://drive.google.com/file/d/1Rc9w-qY0DMtPUnDrzbQSzhdLLzfz4ZVo/view" TargetMode="External"/><Relationship Id="rId7" Type="http://schemas.openxmlformats.org/officeDocument/2006/relationships/image" Target="../media/image17.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 Id="rId3" Type="http://schemas.openxmlformats.org/officeDocument/2006/relationships/image" Target="../media/image29.png"/><Relationship Id="rId4" Type="http://schemas.openxmlformats.org/officeDocument/2006/relationships/hyperlink" Target="http://drive.google.com/file/d/1HRJRtI-E84AGDuN1kAob47lGjzfd0NTd/view" TargetMode="External"/><Relationship Id="rId5" Type="http://schemas.openxmlformats.org/officeDocument/2006/relationships/image" Target="../media/image1.png"/><Relationship Id="rId6" Type="http://schemas.openxmlformats.org/officeDocument/2006/relationships/hyperlink" Target="http://drive.google.com/file/d/1cliuTHf7S3CHNtThY5AwuzyWBBnQvm8I/view" TargetMode="External"/><Relationship Id="rId7" Type="http://schemas.openxmlformats.org/officeDocument/2006/relationships/image" Target="../media/image14.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 Id="rId3" Type="http://schemas.openxmlformats.org/officeDocument/2006/relationships/image" Target="../media/image30.png"/><Relationship Id="rId4" Type="http://schemas.openxmlformats.org/officeDocument/2006/relationships/hyperlink" Target="http://drive.google.com/file/d/1X_dusT-6J7zbmHi7kVz2E6xpIYXB6lmO/view" TargetMode="External"/><Relationship Id="rId5" Type="http://schemas.openxmlformats.org/officeDocument/2006/relationships/image" Target="../media/image1.png"/><Relationship Id="rId6" Type="http://schemas.openxmlformats.org/officeDocument/2006/relationships/hyperlink" Target="http://drive.google.com/file/d/1L5uPLQR6BQK_P9uCKrbA-3WlLz40jcX5/view" TargetMode="External"/><Relationship Id="rId7" Type="http://schemas.openxmlformats.org/officeDocument/2006/relationships/image" Target="../media/image18.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 Id="rId3" Type="http://schemas.openxmlformats.org/officeDocument/2006/relationships/image" Target="../media/image19.png"/><Relationship Id="rId4" Type="http://schemas.openxmlformats.org/officeDocument/2006/relationships/hyperlink" Target="http://drive.google.com/file/d/11Xt6x6K6a-JzraBc9VnWHs7FeytYtdda/view" TargetMode="External"/><Relationship Id="rId5" Type="http://schemas.openxmlformats.org/officeDocument/2006/relationships/image" Target="../media/image16.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 Id="rId3" Type="http://schemas.openxmlformats.org/officeDocument/2006/relationships/image" Target="../media/image20.png"/><Relationship Id="rId4" Type="http://schemas.openxmlformats.org/officeDocument/2006/relationships/hyperlink" Target="http://drive.google.com/file/d/1WnBUXWBaFziNdt0qMXVY8ABz6y0_Ifm9/view" TargetMode="External"/><Relationship Id="rId5"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 Id="rId3" Type="http://schemas.openxmlformats.org/officeDocument/2006/relationships/image" Target="../media/image22.png"/><Relationship Id="rId4" Type="http://schemas.openxmlformats.org/officeDocument/2006/relationships/hyperlink" Target="http://drive.google.com/file/d/1RoE7Uy6reOiv8GDCAe1EVYDxW6vqKchV/view" TargetMode="External"/><Relationship Id="rId5"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 Id="rId3" Type="http://schemas.openxmlformats.org/officeDocument/2006/relationships/image" Target="../media/image21.jpg"/><Relationship Id="rId4" Type="http://schemas.openxmlformats.org/officeDocument/2006/relationships/image" Target="../media/image32.png"/><Relationship Id="rId5" Type="http://schemas.openxmlformats.org/officeDocument/2006/relationships/hyperlink" Target="http://drive.google.com/file/d/1M5DBw_ivHFBJWvqsowf_4GyWqB-Rjbt7/view" TargetMode="External"/><Relationship Id="rId6" Type="http://schemas.openxmlformats.org/officeDocument/2006/relationships/image" Target="../media/image27.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 Id="rId3" Type="http://schemas.openxmlformats.org/officeDocument/2006/relationships/hyperlink" Target="http://drive.google.com/file/d/1e39F03muzPsrDEhIFL8xNSdBOqeaGe84/view" TargetMode="External"/><Relationship Id="rId4" Type="http://schemas.openxmlformats.org/officeDocument/2006/relationships/image" Target="../media/image23.jpg"/><Relationship Id="rId5" Type="http://schemas.openxmlformats.org/officeDocument/2006/relationships/image" Target="../media/image2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 Id="rId3" Type="http://schemas.openxmlformats.org/officeDocument/2006/relationships/hyperlink" Target="http://drive.google.com/file/d/1Ac_UbLiW1y1_jCWAvAmZcag95TKjG8kz/view" TargetMode="External"/><Relationship Id="rId4" Type="http://schemas.openxmlformats.org/officeDocument/2006/relationships/image" Target="../media/image24.jpg"/><Relationship Id="rId5" Type="http://schemas.openxmlformats.org/officeDocument/2006/relationships/image" Target="../media/image2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33.png"/><Relationship Id="rId4" Type="http://schemas.openxmlformats.org/officeDocument/2006/relationships/hyperlink" Target="http://drive.google.com/file/d/1M3Is0xt57cW3UStdghYlblOmDDcwqeTT/view" TargetMode="External"/><Relationship Id="rId5"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hyperlink" Target="http://drive.google.com/file/d/1JmdvE1Jb0vJ-j3-YHHghia7i_z-K2TKm/view" TargetMode="External"/><Relationship Id="rId4" Type="http://schemas.openxmlformats.org/officeDocument/2006/relationships/image" Target="../media/image1.png"/><Relationship Id="rId5" Type="http://schemas.openxmlformats.org/officeDocument/2006/relationships/image" Target="../media/image1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hyperlink" Target="http://drive.google.com/file/d/1eRX_zGqzNizao4f6H6PHYAiq1m9_8qsW/view" TargetMode="External"/><Relationship Id="rId4" Type="http://schemas.openxmlformats.org/officeDocument/2006/relationships/image" Target="../media/image9.jpg"/><Relationship Id="rId5"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hyperlink" Target="http://drive.google.com/file/d/1BmYdGiOZ7FiAFGxMHiGNlHCEY5uzrc21/view" TargetMode="External"/><Relationship Id="rId4" Type="http://schemas.openxmlformats.org/officeDocument/2006/relationships/image" Target="../media/image1.png"/><Relationship Id="rId5" Type="http://schemas.openxmlformats.org/officeDocument/2006/relationships/image" Target="../media/image8.png"/><Relationship Id="rId6" Type="http://schemas.openxmlformats.org/officeDocument/2006/relationships/image" Target="../media/image3.png"/><Relationship Id="rId7"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hyperlink" Target="http://drive.google.com/file/d/1aLSGgwzXCWr4by31whadpOhivbapQVGU/view" TargetMode="External"/><Relationship Id="rId4" Type="http://schemas.openxmlformats.org/officeDocument/2006/relationships/image" Target="../media/image1.png"/><Relationship Id="rId5" Type="http://schemas.openxmlformats.org/officeDocument/2006/relationships/image" Target="../media/image2.png"/><Relationship Id="rId6" Type="http://schemas.openxmlformats.org/officeDocument/2006/relationships/image" Target="../media/image12.png"/><Relationship Id="rId7"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hyperlink" Target="http://drive.google.com/file/d/1udMj7VP-ov7TDJPXfNeWmVNreT82SBCY/view" TargetMode="External"/><Relationship Id="rId4" Type="http://schemas.openxmlformats.org/officeDocument/2006/relationships/image" Target="../media/image1.png"/><Relationship Id="rId5" Type="http://schemas.openxmlformats.org/officeDocument/2006/relationships/image" Target="../media/image7.png"/><Relationship Id="rId6" Type="http://schemas.openxmlformats.org/officeDocument/2006/relationships/image" Target="../media/image10.png"/><Relationship Id="rId7"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image" Target="../media/image31.png"/><Relationship Id="rId4" Type="http://schemas.openxmlformats.org/officeDocument/2006/relationships/hyperlink" Target="http://drive.google.com/file/d/1fKOhukOKEmnc-Tg5Qw9ANd9dWzVKupah/view" TargetMode="External"/><Relationship Id="rId5"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 Id="rId3" Type="http://schemas.openxmlformats.org/officeDocument/2006/relationships/image" Target="../media/image13.png"/><Relationship Id="rId4" Type="http://schemas.openxmlformats.org/officeDocument/2006/relationships/image" Target="../media/image6.png"/><Relationship Id="rId5" Type="http://schemas.openxmlformats.org/officeDocument/2006/relationships/hyperlink" Target="http://drive.google.com/file/d/1ek3Sak55rhH46MBM5YGaz44mPyPtSAW9/view" TargetMode="External"/><Relationship Id="rId6"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9" name="Shape 129"/>
        <p:cNvGrpSpPr/>
        <p:nvPr/>
      </p:nvGrpSpPr>
      <p:grpSpPr>
        <a:xfrm>
          <a:off x="0" y="0"/>
          <a:ext cx="0" cy="0"/>
          <a:chOff x="0" y="0"/>
          <a:chExt cx="0" cy="0"/>
        </a:xfrm>
      </p:grpSpPr>
      <p:sp>
        <p:nvSpPr>
          <p:cNvPr id="130" name="Google Shape;130;p25"/>
          <p:cNvSpPr txBox="1"/>
          <p:nvPr>
            <p:ph type="ctrTitle"/>
          </p:nvPr>
        </p:nvSpPr>
        <p:spPr>
          <a:xfrm>
            <a:off x="1143000" y="463121"/>
            <a:ext cx="6858000" cy="910800"/>
          </a:xfrm>
          <a:prstGeom prst="rect">
            <a:avLst/>
          </a:prstGeom>
          <a:noFill/>
          <a:ln>
            <a:noFill/>
          </a:ln>
        </p:spPr>
        <p:txBody>
          <a:bodyPr anchorCtr="0" anchor="b" bIns="34275" lIns="68575" spcFirstLastPara="1" rIns="68575" wrap="square" tIns="34275">
            <a:noAutofit/>
          </a:bodyPr>
          <a:lstStyle/>
          <a:p>
            <a:pPr indent="0" lvl="0" marL="0" marR="0" rtl="0" algn="ctr">
              <a:lnSpc>
                <a:spcPct val="90000"/>
              </a:lnSpc>
              <a:spcBef>
                <a:spcPts val="0"/>
              </a:spcBef>
              <a:spcAft>
                <a:spcPts val="0"/>
              </a:spcAft>
              <a:buClr>
                <a:schemeClr val="dk1"/>
              </a:buClr>
              <a:buSzPts val="4500"/>
              <a:buFont typeface="Century Gothic"/>
              <a:buNone/>
            </a:pPr>
            <a:r>
              <a:rPr b="0" i="0" lang="en" sz="4500" u="none" cap="none" strike="noStrike">
                <a:solidFill>
                  <a:srgbClr val="FFFFFF"/>
                </a:solidFill>
                <a:latin typeface="Century Gothic"/>
                <a:ea typeface="Century Gothic"/>
                <a:cs typeface="Century Gothic"/>
                <a:sym typeface="Century Gothic"/>
              </a:rPr>
              <a:t>United.com</a:t>
            </a:r>
            <a:endParaRPr sz="1100">
              <a:solidFill>
                <a:srgbClr val="FFFFFF"/>
              </a:solidFill>
            </a:endParaRPr>
          </a:p>
        </p:txBody>
      </p:sp>
      <p:sp>
        <p:nvSpPr>
          <p:cNvPr id="131" name="Google Shape;131;p25"/>
          <p:cNvSpPr txBox="1"/>
          <p:nvPr>
            <p:ph idx="1" type="subTitle"/>
          </p:nvPr>
        </p:nvSpPr>
        <p:spPr>
          <a:xfrm>
            <a:off x="98650" y="3506525"/>
            <a:ext cx="8863800" cy="648300"/>
          </a:xfrm>
          <a:prstGeom prst="rect">
            <a:avLst/>
          </a:prstGeom>
          <a:noFill/>
          <a:ln>
            <a:noFill/>
          </a:ln>
        </p:spPr>
        <p:txBody>
          <a:bodyPr anchorCtr="0" anchor="t" bIns="34275" lIns="68575" spcFirstLastPara="1" rIns="68575" wrap="square" tIns="34275">
            <a:noAutofit/>
          </a:bodyPr>
          <a:lstStyle/>
          <a:p>
            <a:pPr indent="0" lvl="0" marL="0" marR="0" rtl="0" algn="ctr">
              <a:lnSpc>
                <a:spcPct val="90000"/>
              </a:lnSpc>
              <a:spcBef>
                <a:spcPts val="0"/>
              </a:spcBef>
              <a:spcAft>
                <a:spcPts val="0"/>
              </a:spcAft>
              <a:buClr>
                <a:schemeClr val="dk1"/>
              </a:buClr>
              <a:buSzPts val="1800"/>
              <a:buFont typeface="Arial"/>
              <a:buNone/>
            </a:pPr>
            <a:r>
              <a:rPr b="0" i="0" lang="en" sz="1800" u="none" cap="none" strike="noStrike">
                <a:solidFill>
                  <a:srgbClr val="FFFFFF"/>
                </a:solidFill>
                <a:latin typeface="Century Gothic"/>
                <a:ea typeface="Century Gothic"/>
                <a:cs typeface="Century Gothic"/>
                <a:sym typeface="Century Gothic"/>
              </a:rPr>
              <a:t>Andrew Geden, Kevin Han, </a:t>
            </a:r>
            <a:endParaRPr b="0" i="0" sz="1800" u="none" cap="none" strike="noStrike">
              <a:solidFill>
                <a:srgbClr val="FFFFFF"/>
              </a:solidFill>
              <a:latin typeface="Century Gothic"/>
              <a:ea typeface="Century Gothic"/>
              <a:cs typeface="Century Gothic"/>
              <a:sym typeface="Century Gothic"/>
            </a:endParaRPr>
          </a:p>
          <a:p>
            <a:pPr indent="0" lvl="0" marL="0" marR="0" rtl="0" algn="ctr">
              <a:lnSpc>
                <a:spcPct val="90000"/>
              </a:lnSpc>
              <a:spcBef>
                <a:spcPts val="0"/>
              </a:spcBef>
              <a:spcAft>
                <a:spcPts val="0"/>
              </a:spcAft>
              <a:buClr>
                <a:schemeClr val="dk1"/>
              </a:buClr>
              <a:buSzPts val="1800"/>
              <a:buFont typeface="Arial"/>
              <a:buNone/>
            </a:pPr>
            <a:r>
              <a:rPr b="0" i="0" lang="en" sz="1800" u="none" cap="none" strike="noStrike">
                <a:solidFill>
                  <a:srgbClr val="FFFFFF"/>
                </a:solidFill>
                <a:latin typeface="Century Gothic"/>
                <a:ea typeface="Century Gothic"/>
                <a:cs typeface="Century Gothic"/>
                <a:sym typeface="Century Gothic"/>
              </a:rPr>
              <a:t>Meet Palan, Sita Robinson, </a:t>
            </a:r>
            <a:r>
              <a:rPr lang="en">
                <a:solidFill>
                  <a:srgbClr val="FFFFFF"/>
                </a:solidFill>
                <a:latin typeface="Century Gothic"/>
                <a:ea typeface="Century Gothic"/>
                <a:cs typeface="Century Gothic"/>
                <a:sym typeface="Century Gothic"/>
              </a:rPr>
              <a:t>&amp;</a:t>
            </a:r>
            <a:r>
              <a:rPr b="0" i="0" lang="en" sz="1800" u="none" cap="none" strike="noStrike">
                <a:solidFill>
                  <a:srgbClr val="FFFFFF"/>
                </a:solidFill>
                <a:latin typeface="Century Gothic"/>
                <a:ea typeface="Century Gothic"/>
                <a:cs typeface="Century Gothic"/>
                <a:sym typeface="Century Gothic"/>
              </a:rPr>
              <a:t> </a:t>
            </a:r>
            <a:r>
              <a:rPr lang="en">
                <a:solidFill>
                  <a:srgbClr val="FFFFFF"/>
                </a:solidFill>
                <a:latin typeface="Century Gothic"/>
                <a:ea typeface="Century Gothic"/>
                <a:cs typeface="Century Gothic"/>
                <a:sym typeface="Century Gothic"/>
              </a:rPr>
              <a:t>Roy Smith</a:t>
            </a:r>
            <a:endParaRPr sz="1100">
              <a:solidFill>
                <a:srgbClr val="FFFFFF"/>
              </a:solidFill>
            </a:endParaRPr>
          </a:p>
        </p:txBody>
      </p:sp>
      <p:pic>
        <p:nvPicPr>
          <p:cNvPr id="132" name="Google Shape;132;p25"/>
          <p:cNvPicPr preferRelativeResize="0"/>
          <p:nvPr/>
        </p:nvPicPr>
        <p:blipFill>
          <a:blip r:embed="rId4">
            <a:alphaModFix/>
          </a:blip>
          <a:stretch>
            <a:fillRect/>
          </a:stretch>
        </p:blipFill>
        <p:spPr>
          <a:xfrm>
            <a:off x="2294350" y="1526321"/>
            <a:ext cx="4742386" cy="1827794"/>
          </a:xfrm>
          <a:prstGeom prst="rect">
            <a:avLst/>
          </a:prstGeom>
          <a:noFill/>
          <a:ln>
            <a:noFill/>
          </a:ln>
        </p:spPr>
      </p:pic>
      <p:pic>
        <p:nvPicPr>
          <p:cNvPr id="133" name="Google Shape;133;p25" title="Slide 1.mp4">
            <a:hlinkClick r:id="rId5"/>
          </p:cNvPr>
          <p:cNvPicPr preferRelativeResize="0"/>
          <p:nvPr/>
        </p:nvPicPr>
        <p:blipFill>
          <a:blip r:embed="rId6">
            <a:alphaModFix/>
          </a:blip>
          <a:stretch>
            <a:fillRect/>
          </a:stretch>
        </p:blipFill>
        <p:spPr>
          <a:xfrm>
            <a:off x="8279600" y="4495200"/>
            <a:ext cx="864400" cy="6483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7" name="Shape 207"/>
        <p:cNvGrpSpPr/>
        <p:nvPr/>
      </p:nvGrpSpPr>
      <p:grpSpPr>
        <a:xfrm>
          <a:off x="0" y="0"/>
          <a:ext cx="0" cy="0"/>
          <a:chOff x="0" y="0"/>
          <a:chExt cx="0" cy="0"/>
        </a:xfrm>
      </p:grpSpPr>
      <p:sp>
        <p:nvSpPr>
          <p:cNvPr id="208" name="Google Shape;208;p34"/>
          <p:cNvSpPr txBox="1"/>
          <p:nvPr>
            <p:ph type="title"/>
          </p:nvPr>
        </p:nvSpPr>
        <p:spPr>
          <a:xfrm>
            <a:off x="171450" y="138125"/>
            <a:ext cx="8972700" cy="840600"/>
          </a:xfrm>
          <a:prstGeom prst="rect">
            <a:avLst/>
          </a:prstGeom>
          <a:no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chemeClr val="dk1"/>
              </a:buClr>
              <a:buSzPts val="3300"/>
              <a:buFont typeface="Century Gothic"/>
              <a:buNone/>
            </a:pPr>
            <a:r>
              <a:rPr b="0" i="0" lang="en" sz="3300" u="none" cap="none" strike="noStrike">
                <a:solidFill>
                  <a:srgbClr val="FFFFFF"/>
                </a:solidFill>
                <a:latin typeface="Century Gothic"/>
                <a:ea typeface="Century Gothic"/>
                <a:cs typeface="Century Gothic"/>
                <a:sym typeface="Century Gothic"/>
              </a:rPr>
              <a:t>Tester 1: </a:t>
            </a:r>
            <a:r>
              <a:rPr lang="en">
                <a:solidFill>
                  <a:srgbClr val="FFFFFF"/>
                </a:solidFill>
                <a:latin typeface="Century Gothic"/>
                <a:ea typeface="Century Gothic"/>
                <a:cs typeface="Century Gothic"/>
                <a:sym typeface="Century Gothic"/>
              </a:rPr>
              <a:t>Ran into</a:t>
            </a:r>
            <a:r>
              <a:rPr b="0" i="0" lang="en" sz="3300" u="none" cap="none" strike="noStrike">
                <a:solidFill>
                  <a:srgbClr val="FFFFFF"/>
                </a:solidFill>
                <a:latin typeface="Century Gothic"/>
                <a:ea typeface="Century Gothic"/>
                <a:cs typeface="Century Gothic"/>
                <a:sym typeface="Century Gothic"/>
              </a:rPr>
              <a:t> </a:t>
            </a:r>
            <a:r>
              <a:rPr lang="en">
                <a:solidFill>
                  <a:srgbClr val="FFFFFF"/>
                </a:solidFill>
                <a:latin typeface="Century Gothic"/>
                <a:ea typeface="Century Gothic"/>
                <a:cs typeface="Century Gothic"/>
                <a:sym typeface="Century Gothic"/>
              </a:rPr>
              <a:t>Navigation Issues</a:t>
            </a:r>
            <a:endParaRPr sz="1100">
              <a:solidFill>
                <a:srgbClr val="FFFFFF"/>
              </a:solidFill>
            </a:endParaRPr>
          </a:p>
        </p:txBody>
      </p:sp>
      <p:pic>
        <p:nvPicPr>
          <p:cNvPr id="209" name="Google Shape;209;p34"/>
          <p:cNvPicPr preferRelativeResize="0"/>
          <p:nvPr/>
        </p:nvPicPr>
        <p:blipFill rotWithShape="1">
          <a:blip r:embed="rId3">
            <a:alphaModFix/>
          </a:blip>
          <a:srcRect b="44386" l="32051" r="35030" t="16982"/>
          <a:stretch/>
        </p:blipFill>
        <p:spPr>
          <a:xfrm>
            <a:off x="5480300" y="1319975"/>
            <a:ext cx="3663699" cy="2418390"/>
          </a:xfrm>
          <a:prstGeom prst="rect">
            <a:avLst/>
          </a:prstGeom>
          <a:noFill/>
          <a:ln>
            <a:noFill/>
          </a:ln>
        </p:spPr>
      </p:pic>
      <p:pic>
        <p:nvPicPr>
          <p:cNvPr id="210" name="Google Shape;210;p34" title="Slide 10.mp4">
            <a:hlinkClick r:id="rId4"/>
          </p:cNvPr>
          <p:cNvPicPr preferRelativeResize="0"/>
          <p:nvPr/>
        </p:nvPicPr>
        <p:blipFill>
          <a:blip r:embed="rId5">
            <a:alphaModFix/>
          </a:blip>
          <a:stretch>
            <a:fillRect/>
          </a:stretch>
        </p:blipFill>
        <p:spPr>
          <a:xfrm>
            <a:off x="8229600" y="4457575"/>
            <a:ext cx="914550" cy="685925"/>
          </a:xfrm>
          <a:prstGeom prst="rect">
            <a:avLst/>
          </a:prstGeom>
          <a:noFill/>
          <a:ln>
            <a:noFill/>
          </a:ln>
        </p:spPr>
      </p:pic>
      <p:pic>
        <p:nvPicPr>
          <p:cNvPr id="211" name="Google Shape;211;p34" title="Tester #3 - Edited.mp4">
            <a:hlinkClick r:id="rId6"/>
          </p:cNvPr>
          <p:cNvPicPr preferRelativeResize="0"/>
          <p:nvPr/>
        </p:nvPicPr>
        <p:blipFill>
          <a:blip r:embed="rId7">
            <a:alphaModFix/>
          </a:blip>
          <a:stretch>
            <a:fillRect/>
          </a:stretch>
        </p:blipFill>
        <p:spPr>
          <a:xfrm>
            <a:off x="233875" y="1028575"/>
            <a:ext cx="5065675" cy="3799250"/>
          </a:xfrm>
          <a:prstGeom prst="rect">
            <a:avLst/>
          </a:prstGeom>
          <a:noFill/>
          <a:ln>
            <a:noFill/>
          </a:ln>
        </p:spPr>
      </p:pic>
      <p:sp>
        <p:nvSpPr>
          <p:cNvPr id="212" name="Google Shape;212;p34"/>
          <p:cNvSpPr/>
          <p:nvPr/>
        </p:nvSpPr>
        <p:spPr>
          <a:xfrm>
            <a:off x="5452800" y="3810000"/>
            <a:ext cx="1020600" cy="625800"/>
          </a:xfrm>
          <a:prstGeom prst="lef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34"/>
          <p:cNvSpPr txBox="1"/>
          <p:nvPr/>
        </p:nvSpPr>
        <p:spPr>
          <a:xfrm>
            <a:off x="6626675" y="3810000"/>
            <a:ext cx="1823400" cy="40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rgbClr val="FFFFFF"/>
                </a:solidFill>
                <a:latin typeface="Century Gothic"/>
                <a:ea typeface="Century Gothic"/>
                <a:cs typeface="Century Gothic"/>
                <a:sym typeface="Century Gothic"/>
              </a:rPr>
              <a:t>Highlights</a:t>
            </a:r>
            <a:endParaRPr sz="2400">
              <a:solidFill>
                <a:srgbClr val="FFFFFF"/>
              </a:solidFill>
              <a:latin typeface="Century Gothic"/>
              <a:ea typeface="Century Gothic"/>
              <a:cs typeface="Century Gothic"/>
              <a:sym typeface="Century Gothic"/>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8" name="Shape 218"/>
        <p:cNvGrpSpPr/>
        <p:nvPr/>
      </p:nvGrpSpPr>
      <p:grpSpPr>
        <a:xfrm>
          <a:off x="0" y="0"/>
          <a:ext cx="0" cy="0"/>
          <a:chOff x="0" y="0"/>
          <a:chExt cx="0" cy="0"/>
        </a:xfrm>
      </p:grpSpPr>
      <p:sp>
        <p:nvSpPr>
          <p:cNvPr id="219" name="Google Shape;219;p35"/>
          <p:cNvSpPr txBox="1"/>
          <p:nvPr>
            <p:ph type="title"/>
          </p:nvPr>
        </p:nvSpPr>
        <p:spPr>
          <a:xfrm>
            <a:off x="164297" y="152400"/>
            <a:ext cx="8979600" cy="711900"/>
          </a:xfrm>
          <a:prstGeom prst="rect">
            <a:avLst/>
          </a:prstGeom>
          <a:no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chemeClr val="dk1"/>
              </a:buClr>
              <a:buSzPts val="3300"/>
              <a:buFont typeface="Century Gothic"/>
              <a:buNone/>
            </a:pPr>
            <a:r>
              <a:rPr b="0" i="0" lang="en" sz="3300" u="none" cap="none" strike="noStrike">
                <a:solidFill>
                  <a:srgbClr val="FFFFFF"/>
                </a:solidFill>
                <a:latin typeface="Century Gothic"/>
                <a:ea typeface="Century Gothic"/>
                <a:cs typeface="Century Gothic"/>
                <a:sym typeface="Century Gothic"/>
              </a:rPr>
              <a:t>Tester 2: Hotel Reservations</a:t>
            </a:r>
            <a:endParaRPr sz="1100">
              <a:solidFill>
                <a:srgbClr val="FFFFFF"/>
              </a:solidFill>
            </a:endParaRPr>
          </a:p>
        </p:txBody>
      </p:sp>
      <p:pic>
        <p:nvPicPr>
          <p:cNvPr id="220" name="Google Shape;220;p35"/>
          <p:cNvPicPr preferRelativeResize="0"/>
          <p:nvPr/>
        </p:nvPicPr>
        <p:blipFill rotWithShape="1">
          <a:blip r:embed="rId3">
            <a:alphaModFix/>
          </a:blip>
          <a:srcRect b="35645" l="32212" r="33993" t="17111"/>
          <a:stretch/>
        </p:blipFill>
        <p:spPr>
          <a:xfrm>
            <a:off x="5580350" y="1231725"/>
            <a:ext cx="3563552" cy="2802326"/>
          </a:xfrm>
          <a:prstGeom prst="rect">
            <a:avLst/>
          </a:prstGeom>
          <a:noFill/>
          <a:ln>
            <a:noFill/>
          </a:ln>
        </p:spPr>
      </p:pic>
      <p:pic>
        <p:nvPicPr>
          <p:cNvPr id="221" name="Google Shape;221;p35" title="Slide 11.mp4">
            <a:hlinkClick r:id="rId4"/>
          </p:cNvPr>
          <p:cNvPicPr preferRelativeResize="0"/>
          <p:nvPr/>
        </p:nvPicPr>
        <p:blipFill>
          <a:blip r:embed="rId5">
            <a:alphaModFix/>
          </a:blip>
          <a:stretch>
            <a:fillRect/>
          </a:stretch>
        </p:blipFill>
        <p:spPr>
          <a:xfrm>
            <a:off x="8265725" y="4484875"/>
            <a:ext cx="878176" cy="658625"/>
          </a:xfrm>
          <a:prstGeom prst="rect">
            <a:avLst/>
          </a:prstGeom>
          <a:noFill/>
          <a:ln>
            <a:noFill/>
          </a:ln>
        </p:spPr>
      </p:pic>
      <p:pic>
        <p:nvPicPr>
          <p:cNvPr id="222" name="Google Shape;222;p35" title="Tester #2.mp4">
            <a:hlinkClick r:id="rId6"/>
          </p:cNvPr>
          <p:cNvPicPr preferRelativeResize="0"/>
          <p:nvPr/>
        </p:nvPicPr>
        <p:blipFill>
          <a:blip r:embed="rId7">
            <a:alphaModFix/>
          </a:blip>
          <a:stretch>
            <a:fillRect/>
          </a:stretch>
        </p:blipFill>
        <p:spPr>
          <a:xfrm>
            <a:off x="164300" y="1010475"/>
            <a:ext cx="5147725" cy="38608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sp>
        <p:nvSpPr>
          <p:cNvPr id="228" name="Google Shape;228;p36"/>
          <p:cNvSpPr txBox="1"/>
          <p:nvPr>
            <p:ph type="title"/>
          </p:nvPr>
        </p:nvSpPr>
        <p:spPr>
          <a:xfrm>
            <a:off x="150029" y="123825"/>
            <a:ext cx="8994000" cy="705000"/>
          </a:xfrm>
          <a:prstGeom prst="rect">
            <a:avLst/>
          </a:prstGeom>
          <a:no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chemeClr val="dk1"/>
              </a:buClr>
              <a:buSzPts val="3300"/>
              <a:buFont typeface="Century Gothic"/>
              <a:buNone/>
            </a:pPr>
            <a:r>
              <a:rPr b="0" i="0" lang="en" sz="3300" u="none" cap="none" strike="noStrike">
                <a:solidFill>
                  <a:srgbClr val="FFFFFF"/>
                </a:solidFill>
                <a:latin typeface="Century Gothic"/>
                <a:ea typeface="Century Gothic"/>
                <a:cs typeface="Century Gothic"/>
                <a:sym typeface="Century Gothic"/>
              </a:rPr>
              <a:t>Tester 3: N</a:t>
            </a:r>
            <a:r>
              <a:rPr lang="en">
                <a:solidFill>
                  <a:srgbClr val="FFFFFF"/>
                </a:solidFill>
                <a:latin typeface="Century Gothic"/>
                <a:ea typeface="Century Gothic"/>
                <a:cs typeface="Century Gothic"/>
                <a:sym typeface="Century Gothic"/>
              </a:rPr>
              <a:t>o Issues</a:t>
            </a:r>
            <a:endParaRPr sz="1100">
              <a:solidFill>
                <a:srgbClr val="FFFFFF"/>
              </a:solidFill>
            </a:endParaRPr>
          </a:p>
        </p:txBody>
      </p:sp>
      <p:pic>
        <p:nvPicPr>
          <p:cNvPr id="229" name="Google Shape;229;p36"/>
          <p:cNvPicPr preferRelativeResize="0"/>
          <p:nvPr/>
        </p:nvPicPr>
        <p:blipFill rotWithShape="1">
          <a:blip r:embed="rId3">
            <a:alphaModFix/>
          </a:blip>
          <a:srcRect b="40483" l="32120" r="33949" t="17694"/>
          <a:stretch/>
        </p:blipFill>
        <p:spPr>
          <a:xfrm>
            <a:off x="5449650" y="1296200"/>
            <a:ext cx="3694349" cy="2561425"/>
          </a:xfrm>
          <a:prstGeom prst="rect">
            <a:avLst/>
          </a:prstGeom>
          <a:noFill/>
          <a:ln>
            <a:noFill/>
          </a:ln>
        </p:spPr>
      </p:pic>
      <p:pic>
        <p:nvPicPr>
          <p:cNvPr id="230" name="Google Shape;230;p36" title="Slide 12.mp4">
            <a:hlinkClick r:id="rId4"/>
          </p:cNvPr>
          <p:cNvPicPr preferRelativeResize="0"/>
          <p:nvPr/>
        </p:nvPicPr>
        <p:blipFill>
          <a:blip r:embed="rId5">
            <a:alphaModFix/>
          </a:blip>
          <a:stretch>
            <a:fillRect/>
          </a:stretch>
        </p:blipFill>
        <p:spPr>
          <a:xfrm>
            <a:off x="8276375" y="4492775"/>
            <a:ext cx="867625" cy="650725"/>
          </a:xfrm>
          <a:prstGeom prst="rect">
            <a:avLst/>
          </a:prstGeom>
          <a:noFill/>
          <a:ln>
            <a:noFill/>
          </a:ln>
        </p:spPr>
      </p:pic>
      <p:pic>
        <p:nvPicPr>
          <p:cNvPr id="231" name="Google Shape;231;p36" title="Tester #1.mp4">
            <a:hlinkClick r:id="rId6"/>
          </p:cNvPr>
          <p:cNvPicPr preferRelativeResize="0"/>
          <p:nvPr/>
        </p:nvPicPr>
        <p:blipFill>
          <a:blip r:embed="rId7">
            <a:alphaModFix/>
          </a:blip>
          <a:stretch>
            <a:fillRect/>
          </a:stretch>
        </p:blipFill>
        <p:spPr>
          <a:xfrm>
            <a:off x="152400" y="981225"/>
            <a:ext cx="5084725" cy="38135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6" name="Shape 236"/>
        <p:cNvGrpSpPr/>
        <p:nvPr/>
      </p:nvGrpSpPr>
      <p:grpSpPr>
        <a:xfrm>
          <a:off x="0" y="0"/>
          <a:ext cx="0" cy="0"/>
          <a:chOff x="0" y="0"/>
          <a:chExt cx="0" cy="0"/>
        </a:xfrm>
      </p:grpSpPr>
      <p:sp>
        <p:nvSpPr>
          <p:cNvPr id="237" name="Google Shape;237;p37"/>
          <p:cNvSpPr txBox="1"/>
          <p:nvPr>
            <p:ph type="title"/>
          </p:nvPr>
        </p:nvSpPr>
        <p:spPr>
          <a:xfrm>
            <a:off x="100035" y="126200"/>
            <a:ext cx="9044100" cy="769200"/>
          </a:xfrm>
          <a:prstGeom prst="rect">
            <a:avLst/>
          </a:prstGeom>
          <a:no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chemeClr val="dk1"/>
              </a:buClr>
              <a:buSzPts val="3300"/>
              <a:buFont typeface="Century Gothic"/>
              <a:buNone/>
            </a:pPr>
            <a:r>
              <a:rPr b="0" i="0" lang="en" sz="3300" u="none" cap="none" strike="noStrike">
                <a:solidFill>
                  <a:srgbClr val="FFFFFF"/>
                </a:solidFill>
                <a:latin typeface="Century Gothic"/>
                <a:ea typeface="Century Gothic"/>
                <a:cs typeface="Century Gothic"/>
                <a:sym typeface="Century Gothic"/>
              </a:rPr>
              <a:t>Issue 1: Discoverability</a:t>
            </a:r>
            <a:r>
              <a:rPr lang="en">
                <a:solidFill>
                  <a:srgbClr val="FFFFFF"/>
                </a:solidFill>
                <a:latin typeface="Century Gothic"/>
                <a:ea typeface="Century Gothic"/>
                <a:cs typeface="Century Gothic"/>
                <a:sym typeface="Century Gothic"/>
              </a:rPr>
              <a:t> (Change Signifier)</a:t>
            </a:r>
            <a:endParaRPr sz="1100">
              <a:solidFill>
                <a:srgbClr val="FFFFFF"/>
              </a:solidFill>
            </a:endParaRPr>
          </a:p>
        </p:txBody>
      </p:sp>
      <p:pic>
        <p:nvPicPr>
          <p:cNvPr id="238" name="Google Shape;238;p37"/>
          <p:cNvPicPr preferRelativeResize="0"/>
          <p:nvPr>
            <p:ph idx="1" type="body"/>
          </p:nvPr>
        </p:nvPicPr>
        <p:blipFill rotWithShape="1">
          <a:blip r:embed="rId3">
            <a:alphaModFix/>
          </a:blip>
          <a:srcRect b="0" l="0" r="0" t="0"/>
          <a:stretch/>
        </p:blipFill>
        <p:spPr>
          <a:xfrm>
            <a:off x="1349939" y="895349"/>
            <a:ext cx="6444121" cy="4076685"/>
          </a:xfrm>
          <a:prstGeom prst="rect">
            <a:avLst/>
          </a:prstGeom>
          <a:noFill/>
          <a:ln>
            <a:noFill/>
          </a:ln>
        </p:spPr>
      </p:pic>
      <p:pic>
        <p:nvPicPr>
          <p:cNvPr id="239" name="Google Shape;239;p37" title="slide 13.mp4">
            <a:hlinkClick r:id="rId4"/>
          </p:cNvPr>
          <p:cNvPicPr preferRelativeResize="0"/>
          <p:nvPr/>
        </p:nvPicPr>
        <p:blipFill>
          <a:blip r:embed="rId5">
            <a:alphaModFix/>
          </a:blip>
          <a:stretch>
            <a:fillRect/>
          </a:stretch>
        </p:blipFill>
        <p:spPr>
          <a:xfrm>
            <a:off x="8118387" y="4374300"/>
            <a:ext cx="1025612" cy="7692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4" name="Shape 244"/>
        <p:cNvGrpSpPr/>
        <p:nvPr/>
      </p:nvGrpSpPr>
      <p:grpSpPr>
        <a:xfrm>
          <a:off x="0" y="0"/>
          <a:ext cx="0" cy="0"/>
          <a:chOff x="0" y="0"/>
          <a:chExt cx="0" cy="0"/>
        </a:xfrm>
      </p:grpSpPr>
      <p:sp>
        <p:nvSpPr>
          <p:cNvPr id="245" name="Google Shape;245;p38"/>
          <p:cNvSpPr txBox="1"/>
          <p:nvPr>
            <p:ph type="title"/>
          </p:nvPr>
        </p:nvSpPr>
        <p:spPr>
          <a:xfrm>
            <a:off x="128611" y="130975"/>
            <a:ext cx="9015300" cy="719100"/>
          </a:xfrm>
          <a:prstGeom prst="rect">
            <a:avLst/>
          </a:prstGeom>
          <a:no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chemeClr val="dk1"/>
              </a:buClr>
              <a:buSzPts val="3300"/>
              <a:buFont typeface="Century Gothic"/>
              <a:buNone/>
            </a:pPr>
            <a:r>
              <a:rPr b="0" i="0" lang="en" sz="3300" u="none" cap="none" strike="noStrike">
                <a:solidFill>
                  <a:srgbClr val="FFFFFF"/>
                </a:solidFill>
                <a:latin typeface="Century Gothic"/>
                <a:ea typeface="Century Gothic"/>
                <a:cs typeface="Century Gothic"/>
                <a:sym typeface="Century Gothic"/>
              </a:rPr>
              <a:t>Issue 2: </a:t>
            </a:r>
            <a:r>
              <a:rPr lang="en">
                <a:solidFill>
                  <a:srgbClr val="FFFFFF"/>
                </a:solidFill>
                <a:latin typeface="Century Gothic"/>
                <a:ea typeface="Century Gothic"/>
                <a:cs typeface="Century Gothic"/>
                <a:sym typeface="Century Gothic"/>
              </a:rPr>
              <a:t>Slips Can Occur on Search</a:t>
            </a:r>
            <a:endParaRPr sz="1100">
              <a:solidFill>
                <a:srgbClr val="FFFFFF"/>
              </a:solidFill>
            </a:endParaRPr>
          </a:p>
        </p:txBody>
      </p:sp>
      <p:pic>
        <p:nvPicPr>
          <p:cNvPr id="246" name="Google Shape;246;p38"/>
          <p:cNvPicPr preferRelativeResize="0"/>
          <p:nvPr/>
        </p:nvPicPr>
        <p:blipFill>
          <a:blip r:embed="rId3">
            <a:alphaModFix/>
          </a:blip>
          <a:stretch>
            <a:fillRect/>
          </a:stretch>
        </p:blipFill>
        <p:spPr>
          <a:xfrm>
            <a:off x="185450" y="968450"/>
            <a:ext cx="8839199" cy="3206583"/>
          </a:xfrm>
          <a:prstGeom prst="rect">
            <a:avLst/>
          </a:prstGeom>
          <a:noFill/>
          <a:ln>
            <a:noFill/>
          </a:ln>
        </p:spPr>
      </p:pic>
      <p:pic>
        <p:nvPicPr>
          <p:cNvPr id="247" name="Google Shape;247;p38" title="slide 14.mp4">
            <a:hlinkClick r:id="rId4"/>
          </p:cNvPr>
          <p:cNvPicPr preferRelativeResize="0"/>
          <p:nvPr/>
        </p:nvPicPr>
        <p:blipFill>
          <a:blip r:embed="rId5">
            <a:alphaModFix/>
          </a:blip>
          <a:stretch>
            <a:fillRect/>
          </a:stretch>
        </p:blipFill>
        <p:spPr>
          <a:xfrm>
            <a:off x="8185107" y="4422175"/>
            <a:ext cx="958793" cy="7191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2" name="Shape 252"/>
        <p:cNvGrpSpPr/>
        <p:nvPr/>
      </p:nvGrpSpPr>
      <p:grpSpPr>
        <a:xfrm>
          <a:off x="0" y="0"/>
          <a:ext cx="0" cy="0"/>
          <a:chOff x="0" y="0"/>
          <a:chExt cx="0" cy="0"/>
        </a:xfrm>
      </p:grpSpPr>
      <p:sp>
        <p:nvSpPr>
          <p:cNvPr id="253" name="Google Shape;253;p39"/>
          <p:cNvSpPr txBox="1"/>
          <p:nvPr>
            <p:ph type="title"/>
          </p:nvPr>
        </p:nvSpPr>
        <p:spPr>
          <a:xfrm>
            <a:off x="150026" y="183350"/>
            <a:ext cx="8994000" cy="654900"/>
          </a:xfrm>
          <a:prstGeom prst="rect">
            <a:avLst/>
          </a:prstGeom>
          <a:no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chemeClr val="dk1"/>
              </a:buClr>
              <a:buSzPts val="3300"/>
              <a:buFont typeface="Century Gothic"/>
              <a:buNone/>
            </a:pPr>
            <a:r>
              <a:rPr b="0" i="0" lang="en" sz="3300" u="none" cap="none" strike="noStrike">
                <a:solidFill>
                  <a:srgbClr val="FFFFFF"/>
                </a:solidFill>
                <a:latin typeface="Century Gothic"/>
                <a:ea typeface="Century Gothic"/>
                <a:cs typeface="Century Gothic"/>
                <a:sym typeface="Century Gothic"/>
              </a:rPr>
              <a:t>Issue 3: Advertisement Placement</a:t>
            </a:r>
            <a:endParaRPr sz="1100">
              <a:solidFill>
                <a:srgbClr val="FFFFFF"/>
              </a:solidFill>
            </a:endParaRPr>
          </a:p>
        </p:txBody>
      </p:sp>
      <p:pic>
        <p:nvPicPr>
          <p:cNvPr id="254" name="Google Shape;254;p39"/>
          <p:cNvPicPr preferRelativeResize="0"/>
          <p:nvPr>
            <p:ph idx="1" type="body"/>
          </p:nvPr>
        </p:nvPicPr>
        <p:blipFill rotWithShape="1">
          <a:blip r:embed="rId3">
            <a:alphaModFix/>
          </a:blip>
          <a:srcRect b="0" l="0" r="0" t="0"/>
          <a:stretch/>
        </p:blipFill>
        <p:spPr>
          <a:xfrm>
            <a:off x="1444262" y="838199"/>
            <a:ext cx="6255476" cy="4133735"/>
          </a:xfrm>
          <a:prstGeom prst="rect">
            <a:avLst/>
          </a:prstGeom>
          <a:noFill/>
          <a:ln>
            <a:noFill/>
          </a:ln>
        </p:spPr>
      </p:pic>
      <p:pic>
        <p:nvPicPr>
          <p:cNvPr id="255" name="Google Shape;255;p39" title="slide 15.mp4">
            <a:hlinkClick r:id="rId4"/>
          </p:cNvPr>
          <p:cNvPicPr preferRelativeResize="0"/>
          <p:nvPr/>
        </p:nvPicPr>
        <p:blipFill>
          <a:blip r:embed="rId5">
            <a:alphaModFix/>
          </a:blip>
          <a:stretch>
            <a:fillRect/>
          </a:stretch>
        </p:blipFill>
        <p:spPr>
          <a:xfrm>
            <a:off x="8101075" y="4354275"/>
            <a:ext cx="977350" cy="7330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9" name="Shape 259"/>
        <p:cNvGrpSpPr/>
        <p:nvPr/>
      </p:nvGrpSpPr>
      <p:grpSpPr>
        <a:xfrm>
          <a:off x="0" y="0"/>
          <a:ext cx="0" cy="0"/>
          <a:chOff x="0" y="0"/>
          <a:chExt cx="0" cy="0"/>
        </a:xfrm>
      </p:grpSpPr>
      <p:pic>
        <p:nvPicPr>
          <p:cNvPr id="260" name="Google Shape;260;p40"/>
          <p:cNvPicPr preferRelativeResize="0"/>
          <p:nvPr/>
        </p:nvPicPr>
        <p:blipFill>
          <a:blip r:embed="rId3">
            <a:alphaModFix/>
          </a:blip>
          <a:stretch>
            <a:fillRect/>
          </a:stretch>
        </p:blipFill>
        <p:spPr>
          <a:xfrm>
            <a:off x="222975" y="703000"/>
            <a:ext cx="6760600" cy="3757426"/>
          </a:xfrm>
          <a:prstGeom prst="rect">
            <a:avLst/>
          </a:prstGeom>
          <a:noFill/>
          <a:ln>
            <a:noFill/>
          </a:ln>
        </p:spPr>
      </p:pic>
      <p:pic>
        <p:nvPicPr>
          <p:cNvPr id="261" name="Google Shape;261;p40"/>
          <p:cNvPicPr preferRelativeResize="0"/>
          <p:nvPr/>
        </p:nvPicPr>
        <p:blipFill rotWithShape="1">
          <a:blip r:embed="rId4">
            <a:alphaModFix/>
          </a:blip>
          <a:srcRect b="1709" l="50000" r="33012" t="72934"/>
          <a:stretch/>
        </p:blipFill>
        <p:spPr>
          <a:xfrm>
            <a:off x="7070500" y="1695750"/>
            <a:ext cx="1943100" cy="1624825"/>
          </a:xfrm>
          <a:prstGeom prst="rect">
            <a:avLst/>
          </a:prstGeom>
          <a:noFill/>
          <a:ln>
            <a:noFill/>
          </a:ln>
        </p:spPr>
      </p:pic>
      <p:pic>
        <p:nvPicPr>
          <p:cNvPr id="262" name="Google Shape;262;p40" title="16.mp4">
            <a:hlinkClick r:id="rId5"/>
          </p:cNvPr>
          <p:cNvPicPr preferRelativeResize="0"/>
          <p:nvPr/>
        </p:nvPicPr>
        <p:blipFill>
          <a:blip r:embed="rId6">
            <a:alphaModFix/>
          </a:blip>
          <a:stretch>
            <a:fillRect/>
          </a:stretch>
        </p:blipFill>
        <p:spPr>
          <a:xfrm>
            <a:off x="8184501" y="4423901"/>
            <a:ext cx="959500" cy="7196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6" name="Shape 266"/>
        <p:cNvGrpSpPr/>
        <p:nvPr/>
      </p:nvGrpSpPr>
      <p:grpSpPr>
        <a:xfrm>
          <a:off x="0" y="0"/>
          <a:ext cx="0" cy="0"/>
          <a:chOff x="0" y="0"/>
          <a:chExt cx="0" cy="0"/>
        </a:xfrm>
      </p:grpSpPr>
      <p:sp>
        <p:nvSpPr>
          <p:cNvPr id="267" name="Google Shape;267;p41"/>
          <p:cNvSpPr txBox="1"/>
          <p:nvPr>
            <p:ph type="title"/>
          </p:nvPr>
        </p:nvSpPr>
        <p:spPr>
          <a:xfrm>
            <a:off x="-150" y="273850"/>
            <a:ext cx="9144000" cy="994200"/>
          </a:xfrm>
          <a:prstGeom prst="rect">
            <a:avLst/>
          </a:prstGeom>
          <a:no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chemeClr val="dk1"/>
              </a:buClr>
              <a:buSzPts val="3300"/>
              <a:buFont typeface="Century Gothic"/>
              <a:buNone/>
            </a:pPr>
            <a:r>
              <a:rPr b="0" i="0" lang="en" sz="3300" u="none" cap="none" strike="noStrike">
                <a:solidFill>
                  <a:srgbClr val="FFFFFF"/>
                </a:solidFill>
                <a:latin typeface="Century Gothic"/>
                <a:ea typeface="Century Gothic"/>
                <a:cs typeface="Century Gothic"/>
                <a:sym typeface="Century Gothic"/>
              </a:rPr>
              <a:t>Reasoning</a:t>
            </a:r>
            <a:endParaRPr sz="1100">
              <a:solidFill>
                <a:srgbClr val="FFFFFF"/>
              </a:solidFill>
            </a:endParaRPr>
          </a:p>
        </p:txBody>
      </p:sp>
      <p:sp>
        <p:nvSpPr>
          <p:cNvPr id="268" name="Google Shape;268;p41"/>
          <p:cNvSpPr txBox="1"/>
          <p:nvPr>
            <p:ph idx="1" type="body"/>
          </p:nvPr>
        </p:nvSpPr>
        <p:spPr>
          <a:xfrm>
            <a:off x="367400" y="1116950"/>
            <a:ext cx="8640600" cy="4026600"/>
          </a:xfrm>
          <a:prstGeom prst="rect">
            <a:avLst/>
          </a:prstGeom>
          <a:noFill/>
          <a:ln>
            <a:noFill/>
          </a:ln>
        </p:spPr>
        <p:txBody>
          <a:bodyPr anchorCtr="0" anchor="t" bIns="34275" lIns="68575" spcFirstLastPara="1" rIns="68575" wrap="square" tIns="34275">
            <a:noAutofit/>
          </a:bodyPr>
          <a:lstStyle/>
          <a:p>
            <a:pPr indent="-361950" lvl="0" marL="457200" marR="0" rtl="0" algn="l">
              <a:lnSpc>
                <a:spcPct val="150000"/>
              </a:lnSpc>
              <a:spcBef>
                <a:spcPts val="0"/>
              </a:spcBef>
              <a:spcAft>
                <a:spcPts val="0"/>
              </a:spcAft>
              <a:buClr>
                <a:srgbClr val="FFFFFF"/>
              </a:buClr>
              <a:buSzPts val="2100"/>
              <a:buFont typeface="Century Gothic"/>
              <a:buChar char="•"/>
            </a:pPr>
            <a:r>
              <a:rPr i="0" lang="en" u="none" cap="none" strike="noStrike">
                <a:solidFill>
                  <a:srgbClr val="FFFFFF"/>
                </a:solidFill>
                <a:latin typeface="Century Gothic"/>
                <a:ea typeface="Century Gothic"/>
                <a:cs typeface="Century Gothic"/>
                <a:sym typeface="Century Gothic"/>
              </a:rPr>
              <a:t>Small Pluses/Indicators = Bad Discoverability </a:t>
            </a:r>
            <a:endParaRPr>
              <a:solidFill>
                <a:srgbClr val="FFFFFF"/>
              </a:solidFill>
              <a:latin typeface="Century Gothic"/>
              <a:ea typeface="Century Gothic"/>
              <a:cs typeface="Century Gothic"/>
              <a:sym typeface="Century Gothic"/>
            </a:endParaRPr>
          </a:p>
          <a:p>
            <a:pPr indent="-361950" lvl="0" marL="457200" marR="0" rtl="0" algn="l">
              <a:lnSpc>
                <a:spcPct val="150000"/>
              </a:lnSpc>
              <a:spcBef>
                <a:spcPts val="0"/>
              </a:spcBef>
              <a:spcAft>
                <a:spcPts val="0"/>
              </a:spcAft>
              <a:buClr>
                <a:srgbClr val="FFFFFF"/>
              </a:buClr>
              <a:buSzPts val="2100"/>
              <a:buFont typeface="Century Gothic"/>
              <a:buChar char="•"/>
            </a:pPr>
            <a:r>
              <a:rPr i="0" lang="en" u="none" cap="none" strike="noStrike">
                <a:solidFill>
                  <a:srgbClr val="FFFFFF"/>
                </a:solidFill>
                <a:latin typeface="Century Gothic"/>
                <a:ea typeface="Century Gothic"/>
                <a:cs typeface="Century Gothic"/>
                <a:sym typeface="Century Gothic"/>
              </a:rPr>
              <a:t>Moving/Expanding Boxes = Unnecessary &amp; Confusing </a:t>
            </a:r>
            <a:endParaRPr>
              <a:solidFill>
                <a:srgbClr val="FFFFFF"/>
              </a:solidFill>
              <a:latin typeface="Century Gothic"/>
              <a:ea typeface="Century Gothic"/>
              <a:cs typeface="Century Gothic"/>
              <a:sym typeface="Century Gothic"/>
            </a:endParaRPr>
          </a:p>
          <a:p>
            <a:pPr indent="-361950" lvl="0" marL="457200" marR="0" rtl="0" algn="l">
              <a:lnSpc>
                <a:spcPct val="150000"/>
              </a:lnSpc>
              <a:spcBef>
                <a:spcPts val="0"/>
              </a:spcBef>
              <a:spcAft>
                <a:spcPts val="0"/>
              </a:spcAft>
              <a:buClr>
                <a:srgbClr val="FFFFFF"/>
              </a:buClr>
              <a:buSzPts val="2100"/>
              <a:buFont typeface="Century Gothic"/>
              <a:buChar char="•"/>
            </a:pPr>
            <a:r>
              <a:rPr i="0" lang="en" u="none" cap="none" strike="noStrike">
                <a:solidFill>
                  <a:srgbClr val="FFFFFF"/>
                </a:solidFill>
                <a:latin typeface="Century Gothic"/>
                <a:ea typeface="Century Gothic"/>
                <a:cs typeface="Century Gothic"/>
                <a:sym typeface="Century Gothic"/>
              </a:rPr>
              <a:t>Moving &amp; Large Advertisements = Distracting </a:t>
            </a:r>
            <a:endParaRPr>
              <a:solidFill>
                <a:srgbClr val="FFFFFF"/>
              </a:solidFill>
              <a:latin typeface="Century Gothic"/>
              <a:ea typeface="Century Gothic"/>
              <a:cs typeface="Century Gothic"/>
              <a:sym typeface="Century Gothic"/>
            </a:endParaRPr>
          </a:p>
          <a:p>
            <a:pPr indent="-361950" lvl="0" marL="457200" marR="0" rtl="0" algn="l">
              <a:lnSpc>
                <a:spcPct val="150000"/>
              </a:lnSpc>
              <a:spcBef>
                <a:spcPts val="0"/>
              </a:spcBef>
              <a:spcAft>
                <a:spcPts val="0"/>
              </a:spcAft>
              <a:buClr>
                <a:srgbClr val="FFFFFF"/>
              </a:buClr>
              <a:buSzPts val="2100"/>
              <a:buFont typeface="Century Gothic"/>
              <a:buChar char="•"/>
            </a:pPr>
            <a:r>
              <a:rPr i="0" lang="en" u="none" cap="none" strike="noStrike">
                <a:solidFill>
                  <a:srgbClr val="FFFFFF"/>
                </a:solidFill>
                <a:latin typeface="Century Gothic"/>
                <a:ea typeface="Century Gothic"/>
                <a:cs typeface="Century Gothic"/>
                <a:sym typeface="Century Gothic"/>
              </a:rPr>
              <a:t>Bad Naming Conventions = Causes Users to Navigate Away from Site </a:t>
            </a:r>
            <a:endParaRPr>
              <a:solidFill>
                <a:srgbClr val="FFFFFF"/>
              </a:solidFill>
              <a:latin typeface="Century Gothic"/>
              <a:ea typeface="Century Gothic"/>
              <a:cs typeface="Century Gothic"/>
              <a:sym typeface="Century Gothic"/>
            </a:endParaRPr>
          </a:p>
        </p:txBody>
      </p:sp>
      <p:pic>
        <p:nvPicPr>
          <p:cNvPr id="269" name="Google Shape;269;p41" title="17.mp4">
            <a:hlinkClick r:id="rId3"/>
          </p:cNvPr>
          <p:cNvPicPr preferRelativeResize="0"/>
          <p:nvPr/>
        </p:nvPicPr>
        <p:blipFill>
          <a:blip r:embed="rId4">
            <a:alphaModFix/>
          </a:blip>
          <a:stretch>
            <a:fillRect/>
          </a:stretch>
        </p:blipFill>
        <p:spPr>
          <a:xfrm>
            <a:off x="8074750" y="4341575"/>
            <a:ext cx="1069250" cy="801925"/>
          </a:xfrm>
          <a:prstGeom prst="rect">
            <a:avLst/>
          </a:prstGeom>
          <a:noFill/>
          <a:ln>
            <a:noFill/>
          </a:ln>
        </p:spPr>
      </p:pic>
      <p:pic>
        <p:nvPicPr>
          <p:cNvPr id="270" name="Google Shape;270;p41"/>
          <p:cNvPicPr preferRelativeResize="0"/>
          <p:nvPr/>
        </p:nvPicPr>
        <p:blipFill>
          <a:blip r:embed="rId5">
            <a:alphaModFix/>
          </a:blip>
          <a:stretch>
            <a:fillRect/>
          </a:stretch>
        </p:blipFill>
        <p:spPr>
          <a:xfrm>
            <a:off x="3212925" y="3193225"/>
            <a:ext cx="2443600" cy="15698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4" name="Shape 274"/>
        <p:cNvGrpSpPr/>
        <p:nvPr/>
      </p:nvGrpSpPr>
      <p:grpSpPr>
        <a:xfrm>
          <a:off x="0" y="0"/>
          <a:ext cx="0" cy="0"/>
          <a:chOff x="0" y="0"/>
          <a:chExt cx="0" cy="0"/>
        </a:xfrm>
      </p:grpSpPr>
      <p:sp>
        <p:nvSpPr>
          <p:cNvPr id="275" name="Google Shape;275;p42"/>
          <p:cNvSpPr txBox="1"/>
          <p:nvPr>
            <p:ph type="title"/>
          </p:nvPr>
        </p:nvSpPr>
        <p:spPr>
          <a:xfrm>
            <a:off x="96525" y="273850"/>
            <a:ext cx="8418900" cy="994200"/>
          </a:xfrm>
          <a:prstGeom prst="rect">
            <a:avLst/>
          </a:prstGeom>
        </p:spPr>
        <p:txBody>
          <a:bodyPr anchorCtr="0" anchor="ctr" bIns="68575" lIns="68575" spcFirstLastPara="1" rIns="68575" wrap="square" tIns="68575">
            <a:noAutofit/>
          </a:bodyPr>
          <a:lstStyle/>
          <a:p>
            <a:pPr indent="0" lvl="0" marL="0" rtl="0" algn="ctr">
              <a:spcBef>
                <a:spcPts val="0"/>
              </a:spcBef>
              <a:spcAft>
                <a:spcPts val="0"/>
              </a:spcAft>
              <a:buNone/>
            </a:pPr>
            <a:r>
              <a:rPr lang="en">
                <a:solidFill>
                  <a:srgbClr val="FFFFFF"/>
                </a:solidFill>
                <a:latin typeface="Century Gothic"/>
                <a:ea typeface="Century Gothic"/>
                <a:cs typeface="Century Gothic"/>
                <a:sym typeface="Century Gothic"/>
              </a:rPr>
              <a:t>Lessons Learned from User Testing</a:t>
            </a:r>
            <a:endParaRPr>
              <a:solidFill>
                <a:srgbClr val="FFFFFF"/>
              </a:solidFill>
              <a:latin typeface="Century Gothic"/>
              <a:ea typeface="Century Gothic"/>
              <a:cs typeface="Century Gothic"/>
              <a:sym typeface="Century Gothic"/>
            </a:endParaRPr>
          </a:p>
        </p:txBody>
      </p:sp>
      <p:sp>
        <p:nvSpPr>
          <p:cNvPr id="276" name="Google Shape;276;p42"/>
          <p:cNvSpPr txBox="1"/>
          <p:nvPr>
            <p:ph idx="1" type="body"/>
          </p:nvPr>
        </p:nvSpPr>
        <p:spPr>
          <a:xfrm>
            <a:off x="312975" y="1369225"/>
            <a:ext cx="8608500" cy="3263400"/>
          </a:xfrm>
          <a:prstGeom prst="rect">
            <a:avLst/>
          </a:prstGeom>
        </p:spPr>
        <p:txBody>
          <a:bodyPr anchorCtr="0" anchor="t" bIns="68575" lIns="68575" spcFirstLastPara="1" rIns="68575" wrap="square" tIns="68575">
            <a:noAutofit/>
          </a:bodyPr>
          <a:lstStyle/>
          <a:p>
            <a:pPr indent="-361950" lvl="0" marL="457200" rtl="0" algn="l">
              <a:spcBef>
                <a:spcPts val="800"/>
              </a:spcBef>
              <a:spcAft>
                <a:spcPts val="0"/>
              </a:spcAft>
              <a:buClr>
                <a:srgbClr val="FFFFFF"/>
              </a:buClr>
              <a:buSzPts val="2100"/>
              <a:buFont typeface="Century Gothic"/>
              <a:buChar char="•"/>
            </a:pPr>
            <a:r>
              <a:rPr lang="en">
                <a:solidFill>
                  <a:srgbClr val="FFFFFF"/>
                </a:solidFill>
                <a:latin typeface="Century Gothic"/>
                <a:ea typeface="Century Gothic"/>
                <a:cs typeface="Century Gothic"/>
                <a:sym typeface="Century Gothic"/>
              </a:rPr>
              <a:t>More specific about staying on main page to complete tasks</a:t>
            </a:r>
            <a:endParaRPr>
              <a:solidFill>
                <a:srgbClr val="FFFFFF"/>
              </a:solidFill>
              <a:latin typeface="Century Gothic"/>
              <a:ea typeface="Century Gothic"/>
              <a:cs typeface="Century Gothic"/>
              <a:sym typeface="Century Gothic"/>
            </a:endParaRPr>
          </a:p>
          <a:p>
            <a:pPr indent="-361950" lvl="0" marL="457200" rtl="0" algn="l">
              <a:spcBef>
                <a:spcPts val="0"/>
              </a:spcBef>
              <a:spcAft>
                <a:spcPts val="0"/>
              </a:spcAft>
              <a:buClr>
                <a:srgbClr val="FFFFFF"/>
              </a:buClr>
              <a:buSzPts val="2100"/>
              <a:buFont typeface="Century Gothic"/>
              <a:buChar char="•"/>
            </a:pPr>
            <a:r>
              <a:rPr lang="en">
                <a:solidFill>
                  <a:srgbClr val="FFFFFF"/>
                </a:solidFill>
                <a:latin typeface="Century Gothic"/>
                <a:ea typeface="Century Gothic"/>
                <a:cs typeface="Century Gothic"/>
                <a:sym typeface="Century Gothic"/>
              </a:rPr>
              <a:t>Have less steps in one task</a:t>
            </a:r>
            <a:endParaRPr>
              <a:solidFill>
                <a:srgbClr val="FFFFFF"/>
              </a:solidFill>
              <a:latin typeface="Century Gothic"/>
              <a:ea typeface="Century Gothic"/>
              <a:cs typeface="Century Gothic"/>
              <a:sym typeface="Century Gothic"/>
            </a:endParaRPr>
          </a:p>
        </p:txBody>
      </p:sp>
      <p:pic>
        <p:nvPicPr>
          <p:cNvPr id="277" name="Google Shape;277;p42" title="WIN_20180319_03_45_40_Pro.mp4">
            <a:hlinkClick r:id="rId3"/>
          </p:cNvPr>
          <p:cNvPicPr preferRelativeResize="0"/>
          <p:nvPr/>
        </p:nvPicPr>
        <p:blipFill>
          <a:blip r:embed="rId4">
            <a:alphaModFix/>
          </a:blip>
          <a:stretch>
            <a:fillRect/>
          </a:stretch>
        </p:blipFill>
        <p:spPr>
          <a:xfrm>
            <a:off x="8093175" y="4355375"/>
            <a:ext cx="1050824" cy="788125"/>
          </a:xfrm>
          <a:prstGeom prst="rect">
            <a:avLst/>
          </a:prstGeom>
          <a:noFill/>
          <a:ln>
            <a:noFill/>
          </a:ln>
        </p:spPr>
      </p:pic>
      <p:pic>
        <p:nvPicPr>
          <p:cNvPr id="278" name="Google Shape;278;p42"/>
          <p:cNvPicPr preferRelativeResize="0"/>
          <p:nvPr/>
        </p:nvPicPr>
        <p:blipFill>
          <a:blip r:embed="rId5">
            <a:alphaModFix/>
          </a:blip>
          <a:stretch>
            <a:fillRect/>
          </a:stretch>
        </p:blipFill>
        <p:spPr>
          <a:xfrm>
            <a:off x="2367400" y="2556225"/>
            <a:ext cx="3701525" cy="22209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8" name="Shape 138"/>
        <p:cNvGrpSpPr/>
        <p:nvPr/>
      </p:nvGrpSpPr>
      <p:grpSpPr>
        <a:xfrm>
          <a:off x="0" y="0"/>
          <a:ext cx="0" cy="0"/>
          <a:chOff x="0" y="0"/>
          <a:chExt cx="0" cy="0"/>
        </a:xfrm>
      </p:grpSpPr>
      <p:sp>
        <p:nvSpPr>
          <p:cNvPr id="139" name="Google Shape;139;p26"/>
          <p:cNvSpPr txBox="1"/>
          <p:nvPr>
            <p:ph type="title"/>
          </p:nvPr>
        </p:nvSpPr>
        <p:spPr>
          <a:xfrm>
            <a:off x="0" y="78575"/>
            <a:ext cx="9144000" cy="547800"/>
          </a:xfrm>
          <a:prstGeom prst="rect">
            <a:avLst/>
          </a:prstGeom>
          <a:noFill/>
          <a:ln>
            <a:noFill/>
          </a:ln>
        </p:spPr>
        <p:txBody>
          <a:bodyPr anchorCtr="0" anchor="ctr" bIns="34275" lIns="68575" spcFirstLastPara="1" rIns="68575" wrap="square" tIns="34275">
            <a:noAutofit/>
          </a:bodyPr>
          <a:lstStyle/>
          <a:p>
            <a:pPr indent="0" lvl="0" marL="0" marR="0" rtl="0" algn="ctr">
              <a:lnSpc>
                <a:spcPct val="90000"/>
              </a:lnSpc>
              <a:spcBef>
                <a:spcPts val="0"/>
              </a:spcBef>
              <a:spcAft>
                <a:spcPts val="0"/>
              </a:spcAft>
              <a:buClr>
                <a:schemeClr val="dk1"/>
              </a:buClr>
              <a:buSzPts val="3300"/>
              <a:buFont typeface="Century Gothic"/>
              <a:buNone/>
            </a:pPr>
            <a:r>
              <a:rPr b="0" i="0" lang="en" sz="3300" u="none" cap="none" strike="noStrike">
                <a:solidFill>
                  <a:srgbClr val="FFFFFF"/>
                </a:solidFill>
                <a:latin typeface="Century Gothic"/>
                <a:ea typeface="Century Gothic"/>
                <a:cs typeface="Century Gothic"/>
                <a:sym typeface="Century Gothic"/>
              </a:rPr>
              <a:t>The Website</a:t>
            </a:r>
            <a:endParaRPr sz="1100">
              <a:solidFill>
                <a:srgbClr val="FFFFFF"/>
              </a:solidFill>
            </a:endParaRPr>
          </a:p>
        </p:txBody>
      </p:sp>
      <p:pic>
        <p:nvPicPr>
          <p:cNvPr id="140" name="Google Shape;140;p26"/>
          <p:cNvPicPr preferRelativeResize="0"/>
          <p:nvPr/>
        </p:nvPicPr>
        <p:blipFill rotWithShape="1">
          <a:blip r:embed="rId3">
            <a:alphaModFix/>
          </a:blip>
          <a:srcRect b="5669" l="0" r="0" t="0"/>
          <a:stretch/>
        </p:blipFill>
        <p:spPr>
          <a:xfrm>
            <a:off x="827700" y="720825"/>
            <a:ext cx="7391526" cy="3922049"/>
          </a:xfrm>
          <a:prstGeom prst="rect">
            <a:avLst/>
          </a:prstGeom>
          <a:noFill/>
          <a:ln>
            <a:noFill/>
          </a:ln>
        </p:spPr>
      </p:pic>
      <p:pic>
        <p:nvPicPr>
          <p:cNvPr id="141" name="Google Shape;141;p26" title="Slide 2.mp4">
            <a:hlinkClick r:id="rId4"/>
          </p:cNvPr>
          <p:cNvPicPr preferRelativeResize="0"/>
          <p:nvPr/>
        </p:nvPicPr>
        <p:blipFill>
          <a:blip r:embed="rId5">
            <a:alphaModFix/>
          </a:blip>
          <a:stretch>
            <a:fillRect/>
          </a:stretch>
        </p:blipFill>
        <p:spPr>
          <a:xfrm>
            <a:off x="8283975" y="4498475"/>
            <a:ext cx="860024" cy="6450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5" name="Shape 145"/>
        <p:cNvGrpSpPr/>
        <p:nvPr/>
      </p:nvGrpSpPr>
      <p:grpSpPr>
        <a:xfrm>
          <a:off x="0" y="0"/>
          <a:ext cx="0" cy="0"/>
          <a:chOff x="0" y="0"/>
          <a:chExt cx="0" cy="0"/>
        </a:xfrm>
      </p:grpSpPr>
      <p:sp>
        <p:nvSpPr>
          <p:cNvPr id="146" name="Google Shape;146;p27"/>
          <p:cNvSpPr txBox="1"/>
          <p:nvPr>
            <p:ph type="title"/>
          </p:nvPr>
        </p:nvSpPr>
        <p:spPr>
          <a:xfrm>
            <a:off x="628650" y="273844"/>
            <a:ext cx="7886700" cy="994200"/>
          </a:xfrm>
          <a:prstGeom prst="rect">
            <a:avLst/>
          </a:prstGeom>
        </p:spPr>
        <p:txBody>
          <a:bodyPr anchorCtr="0" anchor="ctr" bIns="68575" lIns="68575" spcFirstLastPara="1" rIns="68575" wrap="square" tIns="68575">
            <a:noAutofit/>
          </a:bodyPr>
          <a:lstStyle/>
          <a:p>
            <a:pPr indent="0" lvl="0" marL="0" rtl="0" algn="ctr">
              <a:spcBef>
                <a:spcPts val="0"/>
              </a:spcBef>
              <a:spcAft>
                <a:spcPts val="0"/>
              </a:spcAft>
              <a:buNone/>
            </a:pPr>
            <a:r>
              <a:rPr lang="en">
                <a:solidFill>
                  <a:srgbClr val="FFFFFF"/>
                </a:solidFill>
                <a:latin typeface="Century Gothic"/>
                <a:ea typeface="Century Gothic"/>
                <a:cs typeface="Century Gothic"/>
                <a:sym typeface="Century Gothic"/>
              </a:rPr>
              <a:t>Demographics Setup</a:t>
            </a:r>
            <a:endParaRPr>
              <a:solidFill>
                <a:srgbClr val="FFFFFF"/>
              </a:solidFill>
              <a:latin typeface="Century Gothic"/>
              <a:ea typeface="Century Gothic"/>
              <a:cs typeface="Century Gothic"/>
              <a:sym typeface="Century Gothic"/>
            </a:endParaRPr>
          </a:p>
        </p:txBody>
      </p:sp>
      <p:sp>
        <p:nvSpPr>
          <p:cNvPr id="147" name="Google Shape;147;p27"/>
          <p:cNvSpPr txBox="1"/>
          <p:nvPr>
            <p:ph idx="1" type="body"/>
          </p:nvPr>
        </p:nvSpPr>
        <p:spPr>
          <a:xfrm>
            <a:off x="628650" y="1137325"/>
            <a:ext cx="8311200" cy="3822900"/>
          </a:xfrm>
          <a:prstGeom prst="rect">
            <a:avLst/>
          </a:prstGeom>
        </p:spPr>
        <p:txBody>
          <a:bodyPr anchorCtr="0" anchor="t" bIns="68575" lIns="68575" spcFirstLastPara="1" rIns="68575" wrap="square" tIns="68575">
            <a:noAutofit/>
          </a:bodyPr>
          <a:lstStyle/>
          <a:p>
            <a:pPr indent="-361950" lvl="0" marL="457200" rtl="0" algn="l">
              <a:lnSpc>
                <a:spcPct val="150000"/>
              </a:lnSpc>
              <a:spcBef>
                <a:spcPts val="0"/>
              </a:spcBef>
              <a:spcAft>
                <a:spcPts val="0"/>
              </a:spcAft>
              <a:buClr>
                <a:srgbClr val="FFFFFF"/>
              </a:buClr>
              <a:buSzPts val="2100"/>
              <a:buFont typeface="Century Gothic"/>
              <a:buChar char="•"/>
            </a:pPr>
            <a:r>
              <a:rPr b="1" lang="en">
                <a:solidFill>
                  <a:srgbClr val="FFFFFF"/>
                </a:solidFill>
                <a:latin typeface="Century Gothic"/>
                <a:ea typeface="Century Gothic"/>
                <a:cs typeface="Century Gothic"/>
                <a:sym typeface="Century Gothic"/>
              </a:rPr>
              <a:t>Gender:  </a:t>
            </a:r>
            <a:r>
              <a:rPr lang="en">
                <a:solidFill>
                  <a:srgbClr val="FFFFFF"/>
                </a:solidFill>
                <a:latin typeface="Century Gothic"/>
                <a:ea typeface="Century Gothic"/>
                <a:cs typeface="Century Gothic"/>
                <a:sym typeface="Century Gothic"/>
              </a:rPr>
              <a:t>Any</a:t>
            </a:r>
            <a:endParaRPr>
              <a:solidFill>
                <a:srgbClr val="FFFFFF"/>
              </a:solidFill>
              <a:latin typeface="Century Gothic"/>
              <a:ea typeface="Century Gothic"/>
              <a:cs typeface="Century Gothic"/>
              <a:sym typeface="Century Gothic"/>
            </a:endParaRPr>
          </a:p>
          <a:p>
            <a:pPr indent="-361950" lvl="0" marL="457200" rtl="0" algn="l">
              <a:lnSpc>
                <a:spcPct val="150000"/>
              </a:lnSpc>
              <a:spcBef>
                <a:spcPts val="0"/>
              </a:spcBef>
              <a:spcAft>
                <a:spcPts val="0"/>
              </a:spcAft>
              <a:buClr>
                <a:srgbClr val="FFFFFF"/>
              </a:buClr>
              <a:buSzPts val="2100"/>
              <a:buFont typeface="Century Gothic"/>
              <a:buChar char="•"/>
            </a:pPr>
            <a:r>
              <a:rPr b="1" lang="en">
                <a:solidFill>
                  <a:srgbClr val="FFFFFF"/>
                </a:solidFill>
                <a:latin typeface="Century Gothic"/>
                <a:ea typeface="Century Gothic"/>
                <a:cs typeface="Century Gothic"/>
                <a:sym typeface="Century Gothic"/>
              </a:rPr>
              <a:t>Age : </a:t>
            </a:r>
            <a:r>
              <a:rPr lang="en">
                <a:solidFill>
                  <a:srgbClr val="FFFFFF"/>
                </a:solidFill>
                <a:latin typeface="Century Gothic"/>
                <a:ea typeface="Century Gothic"/>
                <a:cs typeface="Century Gothic"/>
                <a:sym typeface="Century Gothic"/>
              </a:rPr>
              <a:t>18 - 65+ years old</a:t>
            </a:r>
            <a:endParaRPr>
              <a:solidFill>
                <a:srgbClr val="FFFFFF"/>
              </a:solidFill>
              <a:latin typeface="Century Gothic"/>
              <a:ea typeface="Century Gothic"/>
              <a:cs typeface="Century Gothic"/>
              <a:sym typeface="Century Gothic"/>
            </a:endParaRPr>
          </a:p>
          <a:p>
            <a:pPr indent="-361950" lvl="0" marL="457200" rtl="0" algn="l">
              <a:lnSpc>
                <a:spcPct val="150000"/>
              </a:lnSpc>
              <a:spcBef>
                <a:spcPts val="0"/>
              </a:spcBef>
              <a:spcAft>
                <a:spcPts val="0"/>
              </a:spcAft>
              <a:buClr>
                <a:srgbClr val="FFFFFF"/>
              </a:buClr>
              <a:buSzPts val="2100"/>
              <a:buFont typeface="Century Gothic"/>
              <a:buChar char="•"/>
            </a:pPr>
            <a:r>
              <a:rPr b="1" lang="en">
                <a:solidFill>
                  <a:srgbClr val="FFFFFF"/>
                </a:solidFill>
                <a:latin typeface="Century Gothic"/>
                <a:ea typeface="Century Gothic"/>
                <a:cs typeface="Century Gothic"/>
                <a:sym typeface="Century Gothic"/>
              </a:rPr>
              <a:t>Countries: </a:t>
            </a:r>
            <a:r>
              <a:rPr lang="en">
                <a:solidFill>
                  <a:srgbClr val="FFFFFF"/>
                </a:solidFill>
                <a:latin typeface="Century Gothic"/>
                <a:ea typeface="Century Gothic"/>
                <a:cs typeface="Century Gothic"/>
                <a:sym typeface="Century Gothic"/>
              </a:rPr>
              <a:t>Any</a:t>
            </a:r>
            <a:endParaRPr>
              <a:solidFill>
                <a:srgbClr val="FFFFFF"/>
              </a:solidFill>
              <a:latin typeface="Century Gothic"/>
              <a:ea typeface="Century Gothic"/>
              <a:cs typeface="Century Gothic"/>
              <a:sym typeface="Century Gothic"/>
            </a:endParaRPr>
          </a:p>
          <a:p>
            <a:pPr indent="-361950" lvl="0" marL="457200" rtl="0" algn="l">
              <a:lnSpc>
                <a:spcPct val="150000"/>
              </a:lnSpc>
              <a:spcBef>
                <a:spcPts val="0"/>
              </a:spcBef>
              <a:spcAft>
                <a:spcPts val="0"/>
              </a:spcAft>
              <a:buClr>
                <a:srgbClr val="FFFFFF"/>
              </a:buClr>
              <a:buSzPts val="2100"/>
              <a:buFont typeface="Century Gothic"/>
              <a:buChar char="•"/>
            </a:pPr>
            <a:r>
              <a:rPr b="1" lang="en">
                <a:solidFill>
                  <a:srgbClr val="FFFFFF"/>
                </a:solidFill>
                <a:latin typeface="Century Gothic"/>
                <a:ea typeface="Century Gothic"/>
                <a:cs typeface="Century Gothic"/>
                <a:sym typeface="Century Gothic"/>
              </a:rPr>
              <a:t>Income: </a:t>
            </a:r>
            <a:r>
              <a:rPr lang="en">
                <a:solidFill>
                  <a:srgbClr val="FFFFFF"/>
                </a:solidFill>
                <a:latin typeface="Century Gothic"/>
                <a:ea typeface="Century Gothic"/>
                <a:cs typeface="Century Gothic"/>
                <a:sym typeface="Century Gothic"/>
              </a:rPr>
              <a:t>Any</a:t>
            </a:r>
            <a:endParaRPr>
              <a:solidFill>
                <a:srgbClr val="FFFFFF"/>
              </a:solidFill>
              <a:latin typeface="Century Gothic"/>
              <a:ea typeface="Century Gothic"/>
              <a:cs typeface="Century Gothic"/>
              <a:sym typeface="Century Gothic"/>
            </a:endParaRPr>
          </a:p>
          <a:p>
            <a:pPr indent="-361950" lvl="0" marL="457200" rtl="0" algn="l">
              <a:lnSpc>
                <a:spcPct val="150000"/>
              </a:lnSpc>
              <a:spcBef>
                <a:spcPts val="0"/>
              </a:spcBef>
              <a:spcAft>
                <a:spcPts val="0"/>
              </a:spcAft>
              <a:buClr>
                <a:srgbClr val="FFFFFF"/>
              </a:buClr>
              <a:buSzPts val="2100"/>
              <a:buFont typeface="Century Gothic"/>
              <a:buChar char="•"/>
            </a:pPr>
            <a:r>
              <a:rPr b="1" lang="en">
                <a:solidFill>
                  <a:srgbClr val="FFFFFF"/>
                </a:solidFill>
                <a:latin typeface="Century Gothic"/>
                <a:ea typeface="Century Gothic"/>
                <a:cs typeface="Century Gothic"/>
                <a:sym typeface="Century Gothic"/>
              </a:rPr>
              <a:t>Web expertise: </a:t>
            </a:r>
            <a:r>
              <a:rPr lang="en">
                <a:solidFill>
                  <a:srgbClr val="FFFFFF"/>
                </a:solidFill>
                <a:latin typeface="Century Gothic"/>
                <a:ea typeface="Century Gothic"/>
                <a:cs typeface="Century Gothic"/>
                <a:sym typeface="Century Gothic"/>
              </a:rPr>
              <a:t>Any</a:t>
            </a:r>
            <a:endParaRPr>
              <a:solidFill>
                <a:srgbClr val="FFFFFF"/>
              </a:solidFill>
              <a:latin typeface="Century Gothic"/>
              <a:ea typeface="Century Gothic"/>
              <a:cs typeface="Century Gothic"/>
              <a:sym typeface="Century Gothic"/>
            </a:endParaRPr>
          </a:p>
          <a:p>
            <a:pPr indent="-361950" lvl="0" marL="457200" rtl="0" algn="l">
              <a:lnSpc>
                <a:spcPct val="150000"/>
              </a:lnSpc>
              <a:spcBef>
                <a:spcPts val="0"/>
              </a:spcBef>
              <a:spcAft>
                <a:spcPts val="0"/>
              </a:spcAft>
              <a:buClr>
                <a:srgbClr val="FFFFFF"/>
              </a:buClr>
              <a:buSzPts val="2100"/>
              <a:buFont typeface="Century Gothic"/>
              <a:buChar char="•"/>
            </a:pPr>
            <a:r>
              <a:rPr b="1" lang="en">
                <a:solidFill>
                  <a:srgbClr val="FFFFFF"/>
                </a:solidFill>
                <a:latin typeface="Century Gothic"/>
                <a:ea typeface="Century Gothic"/>
                <a:cs typeface="Century Gothic"/>
                <a:sym typeface="Century Gothic"/>
              </a:rPr>
              <a:t>Operating systems: </a:t>
            </a:r>
            <a:r>
              <a:rPr lang="en">
                <a:solidFill>
                  <a:srgbClr val="FFFFFF"/>
                </a:solidFill>
                <a:latin typeface="Century Gothic"/>
                <a:ea typeface="Century Gothic"/>
                <a:cs typeface="Century Gothic"/>
                <a:sym typeface="Century Gothic"/>
              </a:rPr>
              <a:t>Any</a:t>
            </a:r>
            <a:endParaRPr>
              <a:solidFill>
                <a:srgbClr val="FFFFFF"/>
              </a:solidFill>
              <a:latin typeface="Century Gothic"/>
              <a:ea typeface="Century Gothic"/>
              <a:cs typeface="Century Gothic"/>
              <a:sym typeface="Century Gothic"/>
            </a:endParaRPr>
          </a:p>
          <a:p>
            <a:pPr indent="-361950" lvl="0" marL="457200" rtl="0" algn="l">
              <a:lnSpc>
                <a:spcPct val="150000"/>
              </a:lnSpc>
              <a:spcBef>
                <a:spcPts val="0"/>
              </a:spcBef>
              <a:spcAft>
                <a:spcPts val="0"/>
              </a:spcAft>
              <a:buClr>
                <a:srgbClr val="FFFFFF"/>
              </a:buClr>
              <a:buSzPts val="2100"/>
              <a:buFont typeface="Century Gothic"/>
              <a:buChar char="•"/>
            </a:pPr>
            <a:r>
              <a:rPr b="1" lang="en">
                <a:solidFill>
                  <a:srgbClr val="FFFFFF"/>
                </a:solidFill>
                <a:latin typeface="Century Gothic"/>
                <a:ea typeface="Century Gothic"/>
                <a:cs typeface="Century Gothic"/>
                <a:sym typeface="Century Gothic"/>
              </a:rPr>
              <a:t>Web browsers: </a:t>
            </a:r>
            <a:r>
              <a:rPr lang="en">
                <a:solidFill>
                  <a:srgbClr val="FFFFFF"/>
                </a:solidFill>
                <a:latin typeface="Century Gothic"/>
                <a:ea typeface="Century Gothic"/>
                <a:cs typeface="Century Gothic"/>
                <a:sym typeface="Century Gothic"/>
              </a:rPr>
              <a:t>Any</a:t>
            </a:r>
            <a:endParaRPr>
              <a:solidFill>
                <a:srgbClr val="FFFFFF"/>
              </a:solidFill>
              <a:latin typeface="Century Gothic"/>
              <a:ea typeface="Century Gothic"/>
              <a:cs typeface="Century Gothic"/>
              <a:sym typeface="Century Gothic"/>
            </a:endParaRPr>
          </a:p>
          <a:p>
            <a:pPr indent="-361950" lvl="0" marL="457200" rtl="0" algn="l">
              <a:lnSpc>
                <a:spcPct val="150000"/>
              </a:lnSpc>
              <a:spcBef>
                <a:spcPts val="0"/>
              </a:spcBef>
              <a:spcAft>
                <a:spcPts val="0"/>
              </a:spcAft>
              <a:buClr>
                <a:srgbClr val="FFFFFF"/>
              </a:buClr>
              <a:buSzPts val="2100"/>
              <a:buFont typeface="Century Gothic"/>
              <a:buChar char="•"/>
            </a:pPr>
            <a:r>
              <a:rPr b="1" lang="en">
                <a:solidFill>
                  <a:srgbClr val="FFFFFF"/>
                </a:solidFill>
                <a:latin typeface="Century Gothic"/>
                <a:ea typeface="Century Gothic"/>
                <a:cs typeface="Century Gothic"/>
                <a:sym typeface="Century Gothic"/>
              </a:rPr>
              <a:t>Social networks: </a:t>
            </a:r>
            <a:r>
              <a:rPr lang="en">
                <a:solidFill>
                  <a:srgbClr val="FFFFFF"/>
                </a:solidFill>
                <a:latin typeface="Century Gothic"/>
                <a:ea typeface="Century Gothic"/>
                <a:cs typeface="Century Gothic"/>
                <a:sym typeface="Century Gothic"/>
              </a:rPr>
              <a:t>Any</a:t>
            </a:r>
            <a:endParaRPr>
              <a:solidFill>
                <a:srgbClr val="FFFFFF"/>
              </a:solidFill>
              <a:latin typeface="Century Gothic"/>
              <a:ea typeface="Century Gothic"/>
              <a:cs typeface="Century Gothic"/>
              <a:sym typeface="Century Gothic"/>
            </a:endParaRPr>
          </a:p>
          <a:p>
            <a:pPr indent="0" lvl="0" marL="0" rtl="0" algn="l">
              <a:spcBef>
                <a:spcPts val="800"/>
              </a:spcBef>
              <a:spcAft>
                <a:spcPts val="0"/>
              </a:spcAft>
              <a:buNone/>
            </a:pPr>
            <a:r>
              <a:t/>
            </a:r>
            <a:endParaRPr>
              <a:latin typeface="Century Gothic"/>
              <a:ea typeface="Century Gothic"/>
              <a:cs typeface="Century Gothic"/>
              <a:sym typeface="Century Gothic"/>
            </a:endParaRPr>
          </a:p>
        </p:txBody>
      </p:sp>
      <p:pic>
        <p:nvPicPr>
          <p:cNvPr id="148" name="Google Shape;148;p27" title="Demographics.mp4">
            <a:hlinkClick r:id="rId3"/>
          </p:cNvPr>
          <p:cNvPicPr preferRelativeResize="0"/>
          <p:nvPr/>
        </p:nvPicPr>
        <p:blipFill>
          <a:blip r:embed="rId4">
            <a:alphaModFix/>
          </a:blip>
          <a:stretch>
            <a:fillRect/>
          </a:stretch>
        </p:blipFill>
        <p:spPr>
          <a:xfrm>
            <a:off x="8183125" y="4422850"/>
            <a:ext cx="960875" cy="720650"/>
          </a:xfrm>
          <a:prstGeom prst="rect">
            <a:avLst/>
          </a:prstGeom>
          <a:noFill/>
          <a:ln>
            <a:noFill/>
          </a:ln>
        </p:spPr>
      </p:pic>
      <p:pic>
        <p:nvPicPr>
          <p:cNvPr id="149" name="Google Shape;149;p27"/>
          <p:cNvPicPr preferRelativeResize="0"/>
          <p:nvPr/>
        </p:nvPicPr>
        <p:blipFill>
          <a:blip r:embed="rId5">
            <a:alphaModFix/>
          </a:blip>
          <a:stretch>
            <a:fillRect/>
          </a:stretch>
        </p:blipFill>
        <p:spPr>
          <a:xfrm>
            <a:off x="4792175" y="1501950"/>
            <a:ext cx="3723174" cy="2331025"/>
          </a:xfrm>
          <a:prstGeom prst="rect">
            <a:avLst/>
          </a:prstGeom>
          <a:noFill/>
          <a:ln cap="flat" cmpd="sng" w="28575">
            <a:solidFill>
              <a:srgbClr val="FFFFFF"/>
            </a:solidFill>
            <a:prstDash val="solid"/>
            <a:round/>
            <a:headEnd len="sm" w="sm" type="none"/>
            <a:tailEnd len="sm" w="sm" type="none"/>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3" name="Shape 153"/>
        <p:cNvGrpSpPr/>
        <p:nvPr/>
      </p:nvGrpSpPr>
      <p:grpSpPr>
        <a:xfrm>
          <a:off x="0" y="0"/>
          <a:ext cx="0" cy="0"/>
          <a:chOff x="0" y="0"/>
          <a:chExt cx="0" cy="0"/>
        </a:xfrm>
      </p:grpSpPr>
      <p:sp>
        <p:nvSpPr>
          <p:cNvPr id="154" name="Google Shape;154;p28"/>
          <p:cNvSpPr txBox="1"/>
          <p:nvPr>
            <p:ph type="title"/>
          </p:nvPr>
        </p:nvSpPr>
        <p:spPr>
          <a:xfrm>
            <a:off x="628650" y="273844"/>
            <a:ext cx="7886700" cy="994200"/>
          </a:xfrm>
          <a:prstGeom prst="rect">
            <a:avLst/>
          </a:prstGeom>
        </p:spPr>
        <p:txBody>
          <a:bodyPr anchorCtr="0" anchor="ctr" bIns="68575" lIns="68575" spcFirstLastPara="1" rIns="68575" wrap="square" tIns="68575">
            <a:noAutofit/>
          </a:bodyPr>
          <a:lstStyle/>
          <a:p>
            <a:pPr indent="0" lvl="0" marL="0" rtl="0" algn="ctr">
              <a:spcBef>
                <a:spcPts val="0"/>
              </a:spcBef>
              <a:spcAft>
                <a:spcPts val="0"/>
              </a:spcAft>
              <a:buNone/>
            </a:pPr>
            <a:r>
              <a:rPr lang="en">
                <a:solidFill>
                  <a:srgbClr val="FFFFFF"/>
                </a:solidFill>
                <a:latin typeface="Century Gothic"/>
                <a:ea typeface="Century Gothic"/>
                <a:cs typeface="Century Gothic"/>
                <a:sym typeface="Century Gothic"/>
              </a:rPr>
              <a:t>Meet the Testers</a:t>
            </a:r>
            <a:endParaRPr>
              <a:solidFill>
                <a:srgbClr val="FFFFFF"/>
              </a:solidFill>
              <a:latin typeface="Century Gothic"/>
              <a:ea typeface="Century Gothic"/>
              <a:cs typeface="Century Gothic"/>
              <a:sym typeface="Century Gothic"/>
            </a:endParaRPr>
          </a:p>
        </p:txBody>
      </p:sp>
      <p:sp>
        <p:nvSpPr>
          <p:cNvPr id="155" name="Google Shape;155;p28"/>
          <p:cNvSpPr txBox="1"/>
          <p:nvPr>
            <p:ph idx="1" type="body"/>
          </p:nvPr>
        </p:nvSpPr>
        <p:spPr>
          <a:xfrm>
            <a:off x="628650" y="1369219"/>
            <a:ext cx="7886700" cy="3263400"/>
          </a:xfrm>
          <a:prstGeom prst="rect">
            <a:avLst/>
          </a:prstGeom>
        </p:spPr>
        <p:txBody>
          <a:bodyPr anchorCtr="0" anchor="t" bIns="68575" lIns="68575" spcFirstLastPara="1" rIns="68575" wrap="square" tIns="68575">
            <a:noAutofit/>
          </a:bodyPr>
          <a:lstStyle/>
          <a:p>
            <a:pPr indent="-361950" lvl="0" marL="457200" rtl="0" algn="l">
              <a:spcBef>
                <a:spcPts val="800"/>
              </a:spcBef>
              <a:spcAft>
                <a:spcPts val="0"/>
              </a:spcAft>
              <a:buClr>
                <a:srgbClr val="FFFFFF"/>
              </a:buClr>
              <a:buSzPts val="2100"/>
              <a:buFont typeface="Century Gothic"/>
              <a:buChar char="•"/>
            </a:pPr>
            <a:r>
              <a:rPr lang="en">
                <a:solidFill>
                  <a:srgbClr val="FFFFFF"/>
                </a:solidFill>
                <a:latin typeface="Century Gothic"/>
                <a:ea typeface="Century Gothic"/>
                <a:cs typeface="Century Gothic"/>
                <a:sym typeface="Century Gothic"/>
              </a:rPr>
              <a:t>kmarielaboy</a:t>
            </a:r>
            <a:endParaRPr>
              <a:solidFill>
                <a:srgbClr val="FFFFFF"/>
              </a:solidFill>
              <a:latin typeface="Century Gothic"/>
              <a:ea typeface="Century Gothic"/>
              <a:cs typeface="Century Gothic"/>
              <a:sym typeface="Century Gothic"/>
            </a:endParaRPr>
          </a:p>
          <a:p>
            <a:pPr indent="-361950" lvl="0" marL="457200" rtl="0" algn="l">
              <a:spcBef>
                <a:spcPts val="0"/>
              </a:spcBef>
              <a:spcAft>
                <a:spcPts val="0"/>
              </a:spcAft>
              <a:buClr>
                <a:srgbClr val="FFFFFF"/>
              </a:buClr>
              <a:buSzPts val="2100"/>
              <a:buFont typeface="Century Gothic"/>
              <a:buChar char="•"/>
            </a:pPr>
            <a:r>
              <a:rPr lang="en">
                <a:solidFill>
                  <a:srgbClr val="FFFFFF"/>
                </a:solidFill>
                <a:latin typeface="Century Gothic"/>
                <a:ea typeface="Century Gothic"/>
                <a:cs typeface="Century Gothic"/>
                <a:sym typeface="Century Gothic"/>
              </a:rPr>
              <a:t>madeline_do</a:t>
            </a:r>
            <a:endParaRPr>
              <a:solidFill>
                <a:srgbClr val="FFFFFF"/>
              </a:solidFill>
              <a:latin typeface="Century Gothic"/>
              <a:ea typeface="Century Gothic"/>
              <a:cs typeface="Century Gothic"/>
              <a:sym typeface="Century Gothic"/>
            </a:endParaRPr>
          </a:p>
          <a:p>
            <a:pPr indent="-361950" lvl="0" marL="457200" rtl="0" algn="l">
              <a:spcBef>
                <a:spcPts val="0"/>
              </a:spcBef>
              <a:spcAft>
                <a:spcPts val="0"/>
              </a:spcAft>
              <a:buClr>
                <a:srgbClr val="FFFFFF"/>
              </a:buClr>
              <a:buSzPts val="2100"/>
              <a:buFont typeface="Century Gothic"/>
              <a:buChar char="•"/>
            </a:pPr>
            <a:r>
              <a:rPr lang="en">
                <a:solidFill>
                  <a:srgbClr val="FFFFFF"/>
                </a:solidFill>
                <a:latin typeface="Century Gothic"/>
                <a:ea typeface="Century Gothic"/>
                <a:cs typeface="Century Gothic"/>
                <a:sym typeface="Century Gothic"/>
              </a:rPr>
              <a:t>bag317</a:t>
            </a:r>
            <a:endParaRPr>
              <a:solidFill>
                <a:srgbClr val="FFFFFF"/>
              </a:solidFill>
              <a:latin typeface="Century Gothic"/>
              <a:ea typeface="Century Gothic"/>
              <a:cs typeface="Century Gothic"/>
              <a:sym typeface="Century Gothic"/>
            </a:endParaRPr>
          </a:p>
          <a:p>
            <a:pPr indent="0" lvl="0" marL="0" rtl="0" algn="l">
              <a:spcBef>
                <a:spcPts val="800"/>
              </a:spcBef>
              <a:spcAft>
                <a:spcPts val="0"/>
              </a:spcAft>
              <a:buNone/>
            </a:pPr>
            <a:r>
              <a:t/>
            </a:r>
            <a:endParaRPr>
              <a:solidFill>
                <a:srgbClr val="FFFFFF"/>
              </a:solidFill>
              <a:latin typeface="Century Gothic"/>
              <a:ea typeface="Century Gothic"/>
              <a:cs typeface="Century Gothic"/>
              <a:sym typeface="Century Gothic"/>
            </a:endParaRPr>
          </a:p>
          <a:p>
            <a:pPr indent="0" lvl="0" marL="0" rtl="0" algn="l">
              <a:spcBef>
                <a:spcPts val="800"/>
              </a:spcBef>
              <a:spcAft>
                <a:spcPts val="0"/>
              </a:spcAft>
              <a:buNone/>
            </a:pPr>
            <a:r>
              <a:rPr lang="en">
                <a:solidFill>
                  <a:srgbClr val="FFFFFF"/>
                </a:solidFill>
                <a:latin typeface="Century Gothic"/>
                <a:ea typeface="Century Gothic"/>
                <a:cs typeface="Century Gothic"/>
                <a:sym typeface="Century Gothic"/>
              </a:rPr>
              <a:t>Similarity:</a:t>
            </a:r>
            <a:endParaRPr>
              <a:solidFill>
                <a:srgbClr val="FFFFFF"/>
              </a:solidFill>
              <a:latin typeface="Century Gothic"/>
              <a:ea typeface="Century Gothic"/>
              <a:cs typeface="Century Gothic"/>
              <a:sym typeface="Century Gothic"/>
            </a:endParaRPr>
          </a:p>
          <a:p>
            <a:pPr indent="-361950" lvl="0" marL="457200" rtl="0" algn="l">
              <a:spcBef>
                <a:spcPts val="800"/>
              </a:spcBef>
              <a:spcAft>
                <a:spcPts val="0"/>
              </a:spcAft>
              <a:buClr>
                <a:srgbClr val="FFFFFF"/>
              </a:buClr>
              <a:buSzPts val="2100"/>
              <a:buFont typeface="Century Gothic"/>
              <a:buChar char="•"/>
            </a:pPr>
            <a:r>
              <a:rPr lang="en">
                <a:solidFill>
                  <a:srgbClr val="FFFFFF"/>
                </a:solidFill>
                <a:latin typeface="Century Gothic"/>
                <a:ea typeface="Century Gothic"/>
                <a:cs typeface="Century Gothic"/>
                <a:sym typeface="Century Gothic"/>
              </a:rPr>
              <a:t>All females in their 20s from the United States</a:t>
            </a:r>
            <a:endParaRPr>
              <a:solidFill>
                <a:srgbClr val="FFFFFF"/>
              </a:solidFill>
              <a:latin typeface="Century Gothic"/>
              <a:ea typeface="Century Gothic"/>
              <a:cs typeface="Century Gothic"/>
              <a:sym typeface="Century Gothic"/>
            </a:endParaRPr>
          </a:p>
          <a:p>
            <a:pPr indent="0" lvl="0" marL="0" rtl="0" algn="l">
              <a:spcBef>
                <a:spcPts val="800"/>
              </a:spcBef>
              <a:spcAft>
                <a:spcPts val="0"/>
              </a:spcAft>
              <a:buNone/>
            </a:pPr>
            <a:r>
              <a:t/>
            </a:r>
            <a:endParaRPr>
              <a:solidFill>
                <a:srgbClr val="FFFFFF"/>
              </a:solidFill>
              <a:latin typeface="Century Gothic"/>
              <a:ea typeface="Century Gothic"/>
              <a:cs typeface="Century Gothic"/>
              <a:sym typeface="Century Gothic"/>
            </a:endParaRPr>
          </a:p>
        </p:txBody>
      </p:sp>
      <p:pic>
        <p:nvPicPr>
          <p:cNvPr id="156" name="Google Shape;156;p28" title="Testers.mp4">
            <a:hlinkClick r:id="rId3"/>
          </p:cNvPr>
          <p:cNvPicPr preferRelativeResize="0"/>
          <p:nvPr/>
        </p:nvPicPr>
        <p:blipFill>
          <a:blip r:embed="rId4">
            <a:alphaModFix/>
          </a:blip>
          <a:stretch>
            <a:fillRect/>
          </a:stretch>
        </p:blipFill>
        <p:spPr>
          <a:xfrm>
            <a:off x="8145050" y="4394300"/>
            <a:ext cx="998950" cy="749200"/>
          </a:xfrm>
          <a:prstGeom prst="rect">
            <a:avLst/>
          </a:prstGeom>
          <a:noFill/>
          <a:ln>
            <a:noFill/>
          </a:ln>
        </p:spPr>
      </p:pic>
      <p:pic>
        <p:nvPicPr>
          <p:cNvPr id="157" name="Google Shape;157;p28"/>
          <p:cNvPicPr preferRelativeResize="0"/>
          <p:nvPr/>
        </p:nvPicPr>
        <p:blipFill rotWithShape="1">
          <a:blip r:embed="rId5">
            <a:alphaModFix/>
          </a:blip>
          <a:srcRect b="50117" l="0" r="0" t="0"/>
          <a:stretch/>
        </p:blipFill>
        <p:spPr>
          <a:xfrm>
            <a:off x="3677850" y="1439700"/>
            <a:ext cx="4901474" cy="15900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1" name="Shape 161"/>
        <p:cNvGrpSpPr/>
        <p:nvPr/>
      </p:nvGrpSpPr>
      <p:grpSpPr>
        <a:xfrm>
          <a:off x="0" y="0"/>
          <a:ext cx="0" cy="0"/>
          <a:chOff x="0" y="0"/>
          <a:chExt cx="0" cy="0"/>
        </a:xfrm>
      </p:grpSpPr>
      <p:sp>
        <p:nvSpPr>
          <p:cNvPr id="162" name="Google Shape;162;p29"/>
          <p:cNvSpPr txBox="1"/>
          <p:nvPr>
            <p:ph type="title"/>
          </p:nvPr>
        </p:nvSpPr>
        <p:spPr>
          <a:xfrm>
            <a:off x="628650" y="273844"/>
            <a:ext cx="7886700" cy="994200"/>
          </a:xfrm>
          <a:prstGeom prst="rect">
            <a:avLst/>
          </a:prstGeom>
        </p:spPr>
        <p:txBody>
          <a:bodyPr anchorCtr="0" anchor="ctr" bIns="68575" lIns="68575" spcFirstLastPara="1" rIns="68575" wrap="square" tIns="68575">
            <a:noAutofit/>
          </a:bodyPr>
          <a:lstStyle/>
          <a:p>
            <a:pPr indent="0" lvl="0" marL="0" rtl="0" algn="l">
              <a:spcBef>
                <a:spcPts val="0"/>
              </a:spcBef>
              <a:spcAft>
                <a:spcPts val="0"/>
              </a:spcAft>
              <a:buNone/>
            </a:pPr>
            <a:r>
              <a:rPr lang="en">
                <a:solidFill>
                  <a:srgbClr val="FFFFFF"/>
                </a:solidFill>
                <a:latin typeface="Century Gothic"/>
                <a:ea typeface="Century Gothic"/>
                <a:cs typeface="Century Gothic"/>
                <a:sym typeface="Century Gothic"/>
              </a:rPr>
              <a:t>Tester 1: </a:t>
            </a:r>
            <a:r>
              <a:rPr lang="en">
                <a:solidFill>
                  <a:srgbClr val="FFFFFF"/>
                </a:solidFill>
                <a:latin typeface="Century Gothic"/>
                <a:ea typeface="Century Gothic"/>
                <a:cs typeface="Century Gothic"/>
                <a:sym typeface="Century Gothic"/>
              </a:rPr>
              <a:t>kmarielaboy</a:t>
            </a:r>
            <a:endParaRPr>
              <a:solidFill>
                <a:srgbClr val="FFFFFF"/>
              </a:solidFill>
              <a:latin typeface="Century Gothic"/>
              <a:ea typeface="Century Gothic"/>
              <a:cs typeface="Century Gothic"/>
              <a:sym typeface="Century Gothic"/>
            </a:endParaRPr>
          </a:p>
        </p:txBody>
      </p:sp>
      <p:sp>
        <p:nvSpPr>
          <p:cNvPr id="163" name="Google Shape;163;p29"/>
          <p:cNvSpPr txBox="1"/>
          <p:nvPr>
            <p:ph idx="1" type="body"/>
          </p:nvPr>
        </p:nvSpPr>
        <p:spPr>
          <a:xfrm>
            <a:off x="628650" y="1369219"/>
            <a:ext cx="7886700" cy="3263400"/>
          </a:xfrm>
          <a:prstGeom prst="rect">
            <a:avLst/>
          </a:prstGeom>
        </p:spPr>
        <p:txBody>
          <a:bodyPr anchorCtr="0" anchor="t" bIns="68575" lIns="68575" spcFirstLastPara="1" rIns="68575" wrap="square" tIns="68575">
            <a:noAutofit/>
          </a:bodyPr>
          <a:lstStyle/>
          <a:p>
            <a:pPr indent="-361950" lvl="0" marL="457200" rtl="0" algn="l">
              <a:spcBef>
                <a:spcPts val="800"/>
              </a:spcBef>
              <a:spcAft>
                <a:spcPts val="0"/>
              </a:spcAft>
              <a:buClr>
                <a:srgbClr val="FFFFFF"/>
              </a:buClr>
              <a:buSzPts val="2100"/>
              <a:buFont typeface="Century Gothic"/>
              <a:buChar char="•"/>
            </a:pPr>
            <a:r>
              <a:rPr lang="en">
                <a:solidFill>
                  <a:srgbClr val="FFFFFF"/>
                </a:solidFill>
                <a:latin typeface="Century Gothic"/>
                <a:ea typeface="Century Gothic"/>
                <a:cs typeface="Century Gothic"/>
                <a:sym typeface="Century Gothic"/>
              </a:rPr>
              <a:t>Gender: Female</a:t>
            </a:r>
            <a:endParaRPr>
              <a:solidFill>
                <a:srgbClr val="FFFFFF"/>
              </a:solidFill>
              <a:latin typeface="Century Gothic"/>
              <a:ea typeface="Century Gothic"/>
              <a:cs typeface="Century Gothic"/>
              <a:sym typeface="Century Gothic"/>
            </a:endParaRPr>
          </a:p>
          <a:p>
            <a:pPr indent="-361950" lvl="0" marL="457200" rtl="0" algn="l">
              <a:spcBef>
                <a:spcPts val="0"/>
              </a:spcBef>
              <a:spcAft>
                <a:spcPts val="0"/>
              </a:spcAft>
              <a:buClr>
                <a:srgbClr val="FFFFFF"/>
              </a:buClr>
              <a:buSzPts val="2100"/>
              <a:buFont typeface="Century Gothic"/>
              <a:buChar char="•"/>
            </a:pPr>
            <a:r>
              <a:rPr lang="en">
                <a:solidFill>
                  <a:srgbClr val="FFFFFF"/>
                </a:solidFill>
                <a:latin typeface="Century Gothic"/>
                <a:ea typeface="Century Gothic"/>
                <a:cs typeface="Century Gothic"/>
                <a:sym typeface="Century Gothic"/>
              </a:rPr>
              <a:t>Age: 26</a:t>
            </a:r>
            <a:endParaRPr>
              <a:solidFill>
                <a:srgbClr val="FFFFFF"/>
              </a:solidFill>
              <a:latin typeface="Century Gothic"/>
              <a:ea typeface="Century Gothic"/>
              <a:cs typeface="Century Gothic"/>
              <a:sym typeface="Century Gothic"/>
            </a:endParaRPr>
          </a:p>
          <a:p>
            <a:pPr indent="-361950" lvl="0" marL="457200" rtl="0" algn="l">
              <a:spcBef>
                <a:spcPts val="0"/>
              </a:spcBef>
              <a:spcAft>
                <a:spcPts val="0"/>
              </a:spcAft>
              <a:buClr>
                <a:srgbClr val="FFFFFF"/>
              </a:buClr>
              <a:buSzPts val="2100"/>
              <a:buFont typeface="Century Gothic"/>
              <a:buChar char="•"/>
            </a:pPr>
            <a:r>
              <a:rPr lang="en">
                <a:solidFill>
                  <a:srgbClr val="FFFFFF"/>
                </a:solidFill>
                <a:latin typeface="Century Gothic"/>
                <a:ea typeface="Century Gothic"/>
                <a:cs typeface="Century Gothic"/>
                <a:sym typeface="Century Gothic"/>
              </a:rPr>
              <a:t>Income: Under $40,000</a:t>
            </a:r>
            <a:endParaRPr>
              <a:solidFill>
                <a:srgbClr val="FFFFFF"/>
              </a:solidFill>
              <a:latin typeface="Century Gothic"/>
              <a:ea typeface="Century Gothic"/>
              <a:cs typeface="Century Gothic"/>
              <a:sym typeface="Century Gothic"/>
            </a:endParaRPr>
          </a:p>
          <a:p>
            <a:pPr indent="-361950" lvl="0" marL="457200" rtl="0" algn="l">
              <a:spcBef>
                <a:spcPts val="0"/>
              </a:spcBef>
              <a:spcAft>
                <a:spcPts val="0"/>
              </a:spcAft>
              <a:buClr>
                <a:srgbClr val="FFFFFF"/>
              </a:buClr>
              <a:buSzPts val="2100"/>
              <a:buFont typeface="Century Gothic"/>
              <a:buChar char="•"/>
            </a:pPr>
            <a:r>
              <a:rPr lang="en">
                <a:solidFill>
                  <a:srgbClr val="FFFFFF"/>
                </a:solidFill>
                <a:latin typeface="Century Gothic"/>
                <a:ea typeface="Century Gothic"/>
                <a:cs typeface="Century Gothic"/>
                <a:sym typeface="Century Gothic"/>
              </a:rPr>
              <a:t>Lives in North Carolina</a:t>
            </a:r>
            <a:endParaRPr>
              <a:solidFill>
                <a:srgbClr val="FFFFFF"/>
              </a:solidFill>
              <a:latin typeface="Century Gothic"/>
              <a:ea typeface="Century Gothic"/>
              <a:cs typeface="Century Gothic"/>
              <a:sym typeface="Century Gothic"/>
            </a:endParaRPr>
          </a:p>
        </p:txBody>
      </p:sp>
      <p:pic>
        <p:nvPicPr>
          <p:cNvPr id="164" name="Google Shape;164;p29" title="kmarielaboy.mp4">
            <a:hlinkClick r:id="rId3"/>
          </p:cNvPr>
          <p:cNvPicPr preferRelativeResize="0"/>
          <p:nvPr/>
        </p:nvPicPr>
        <p:blipFill>
          <a:blip r:embed="rId4">
            <a:alphaModFix/>
          </a:blip>
          <a:stretch>
            <a:fillRect/>
          </a:stretch>
        </p:blipFill>
        <p:spPr>
          <a:xfrm>
            <a:off x="8181550" y="4421675"/>
            <a:ext cx="962450" cy="721825"/>
          </a:xfrm>
          <a:prstGeom prst="rect">
            <a:avLst/>
          </a:prstGeom>
          <a:noFill/>
          <a:ln>
            <a:noFill/>
          </a:ln>
        </p:spPr>
      </p:pic>
      <p:pic>
        <p:nvPicPr>
          <p:cNvPr id="165" name="Google Shape;165;p29"/>
          <p:cNvPicPr preferRelativeResize="0"/>
          <p:nvPr/>
        </p:nvPicPr>
        <p:blipFill>
          <a:blip r:embed="rId5">
            <a:alphaModFix/>
          </a:blip>
          <a:stretch>
            <a:fillRect/>
          </a:stretch>
        </p:blipFill>
        <p:spPr>
          <a:xfrm>
            <a:off x="5532300" y="1183488"/>
            <a:ext cx="2367424" cy="2367424"/>
          </a:xfrm>
          <a:prstGeom prst="rect">
            <a:avLst/>
          </a:prstGeom>
          <a:noFill/>
          <a:ln>
            <a:noFill/>
          </a:ln>
        </p:spPr>
      </p:pic>
      <p:pic>
        <p:nvPicPr>
          <p:cNvPr id="166" name="Google Shape;166;p29"/>
          <p:cNvPicPr preferRelativeResize="0"/>
          <p:nvPr/>
        </p:nvPicPr>
        <p:blipFill>
          <a:blip r:embed="rId6">
            <a:alphaModFix/>
          </a:blip>
          <a:stretch>
            <a:fillRect/>
          </a:stretch>
        </p:blipFill>
        <p:spPr>
          <a:xfrm>
            <a:off x="1168825" y="2381300"/>
            <a:ext cx="2367425" cy="2367425"/>
          </a:xfrm>
          <a:prstGeom prst="rect">
            <a:avLst/>
          </a:prstGeom>
          <a:noFill/>
          <a:ln>
            <a:noFill/>
          </a:ln>
        </p:spPr>
      </p:pic>
      <p:pic>
        <p:nvPicPr>
          <p:cNvPr id="167" name="Google Shape;167;p29"/>
          <p:cNvPicPr preferRelativeResize="0"/>
          <p:nvPr/>
        </p:nvPicPr>
        <p:blipFill>
          <a:blip r:embed="rId7">
            <a:alphaModFix/>
          </a:blip>
          <a:stretch>
            <a:fillRect/>
          </a:stretch>
        </p:blipFill>
        <p:spPr>
          <a:xfrm>
            <a:off x="8181550" y="0"/>
            <a:ext cx="962450" cy="9624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1" name="Shape 171"/>
        <p:cNvGrpSpPr/>
        <p:nvPr/>
      </p:nvGrpSpPr>
      <p:grpSpPr>
        <a:xfrm>
          <a:off x="0" y="0"/>
          <a:ext cx="0" cy="0"/>
          <a:chOff x="0" y="0"/>
          <a:chExt cx="0" cy="0"/>
        </a:xfrm>
      </p:grpSpPr>
      <p:sp>
        <p:nvSpPr>
          <p:cNvPr id="172" name="Google Shape;172;p30"/>
          <p:cNvSpPr txBox="1"/>
          <p:nvPr>
            <p:ph type="title"/>
          </p:nvPr>
        </p:nvSpPr>
        <p:spPr>
          <a:xfrm>
            <a:off x="628650" y="273844"/>
            <a:ext cx="7886700" cy="994200"/>
          </a:xfrm>
          <a:prstGeom prst="rect">
            <a:avLst/>
          </a:prstGeom>
        </p:spPr>
        <p:txBody>
          <a:bodyPr anchorCtr="0" anchor="ctr" bIns="68575" lIns="68575" spcFirstLastPara="1" rIns="68575" wrap="square" tIns="68575">
            <a:noAutofit/>
          </a:bodyPr>
          <a:lstStyle/>
          <a:p>
            <a:pPr indent="0" lvl="0" marL="0" rtl="0" algn="l">
              <a:spcBef>
                <a:spcPts val="0"/>
              </a:spcBef>
              <a:spcAft>
                <a:spcPts val="0"/>
              </a:spcAft>
              <a:buNone/>
            </a:pPr>
            <a:r>
              <a:rPr lang="en">
                <a:solidFill>
                  <a:srgbClr val="FFFFFF"/>
                </a:solidFill>
                <a:latin typeface="Century Gothic"/>
                <a:ea typeface="Century Gothic"/>
                <a:cs typeface="Century Gothic"/>
                <a:sym typeface="Century Gothic"/>
              </a:rPr>
              <a:t>Tester 2: </a:t>
            </a:r>
            <a:r>
              <a:rPr lang="en">
                <a:solidFill>
                  <a:srgbClr val="FFFFFF"/>
                </a:solidFill>
                <a:latin typeface="Century Gothic"/>
                <a:ea typeface="Century Gothic"/>
                <a:cs typeface="Century Gothic"/>
                <a:sym typeface="Century Gothic"/>
              </a:rPr>
              <a:t>madeline_do</a:t>
            </a:r>
            <a:endParaRPr>
              <a:solidFill>
                <a:srgbClr val="FFFFFF"/>
              </a:solidFill>
              <a:latin typeface="Century Gothic"/>
              <a:ea typeface="Century Gothic"/>
              <a:cs typeface="Century Gothic"/>
              <a:sym typeface="Century Gothic"/>
            </a:endParaRPr>
          </a:p>
        </p:txBody>
      </p:sp>
      <p:sp>
        <p:nvSpPr>
          <p:cNvPr id="173" name="Google Shape;173;p30"/>
          <p:cNvSpPr txBox="1"/>
          <p:nvPr>
            <p:ph idx="1" type="body"/>
          </p:nvPr>
        </p:nvSpPr>
        <p:spPr>
          <a:xfrm>
            <a:off x="628650" y="1369219"/>
            <a:ext cx="7886700" cy="3263400"/>
          </a:xfrm>
          <a:prstGeom prst="rect">
            <a:avLst/>
          </a:prstGeom>
        </p:spPr>
        <p:txBody>
          <a:bodyPr anchorCtr="0" anchor="t" bIns="68575" lIns="68575" spcFirstLastPara="1" rIns="68575" wrap="square" tIns="68575">
            <a:noAutofit/>
          </a:bodyPr>
          <a:lstStyle/>
          <a:p>
            <a:pPr indent="-361950" lvl="0" marL="457200" rtl="0" algn="l">
              <a:spcBef>
                <a:spcPts val="800"/>
              </a:spcBef>
              <a:spcAft>
                <a:spcPts val="0"/>
              </a:spcAft>
              <a:buClr>
                <a:srgbClr val="FFFFFF"/>
              </a:buClr>
              <a:buSzPts val="2100"/>
              <a:buFont typeface="Century Gothic"/>
              <a:buChar char="•"/>
            </a:pPr>
            <a:r>
              <a:rPr lang="en">
                <a:solidFill>
                  <a:srgbClr val="FFFFFF"/>
                </a:solidFill>
                <a:latin typeface="Century Gothic"/>
                <a:ea typeface="Century Gothic"/>
                <a:cs typeface="Century Gothic"/>
                <a:sym typeface="Century Gothic"/>
              </a:rPr>
              <a:t>Gender: Female</a:t>
            </a:r>
            <a:endParaRPr>
              <a:solidFill>
                <a:srgbClr val="FFFFFF"/>
              </a:solidFill>
              <a:latin typeface="Century Gothic"/>
              <a:ea typeface="Century Gothic"/>
              <a:cs typeface="Century Gothic"/>
              <a:sym typeface="Century Gothic"/>
            </a:endParaRPr>
          </a:p>
          <a:p>
            <a:pPr indent="-361950" lvl="0" marL="457200" rtl="0" algn="l">
              <a:spcBef>
                <a:spcPts val="0"/>
              </a:spcBef>
              <a:spcAft>
                <a:spcPts val="0"/>
              </a:spcAft>
              <a:buClr>
                <a:srgbClr val="FFFFFF"/>
              </a:buClr>
              <a:buSzPts val="2100"/>
              <a:buFont typeface="Century Gothic"/>
              <a:buChar char="•"/>
            </a:pPr>
            <a:r>
              <a:rPr lang="en">
                <a:solidFill>
                  <a:srgbClr val="FFFFFF"/>
                </a:solidFill>
                <a:latin typeface="Century Gothic"/>
                <a:ea typeface="Century Gothic"/>
                <a:cs typeface="Century Gothic"/>
                <a:sym typeface="Century Gothic"/>
              </a:rPr>
              <a:t>Age: 20</a:t>
            </a:r>
            <a:endParaRPr>
              <a:solidFill>
                <a:srgbClr val="FFFFFF"/>
              </a:solidFill>
              <a:latin typeface="Century Gothic"/>
              <a:ea typeface="Century Gothic"/>
              <a:cs typeface="Century Gothic"/>
              <a:sym typeface="Century Gothic"/>
            </a:endParaRPr>
          </a:p>
          <a:p>
            <a:pPr indent="-361950" lvl="0" marL="457200" rtl="0" algn="l">
              <a:spcBef>
                <a:spcPts val="0"/>
              </a:spcBef>
              <a:spcAft>
                <a:spcPts val="0"/>
              </a:spcAft>
              <a:buClr>
                <a:srgbClr val="FFFFFF"/>
              </a:buClr>
              <a:buSzPts val="2100"/>
              <a:buFont typeface="Century Gothic"/>
              <a:buChar char="•"/>
            </a:pPr>
            <a:r>
              <a:rPr lang="en">
                <a:solidFill>
                  <a:srgbClr val="FFFFFF"/>
                </a:solidFill>
                <a:latin typeface="Century Gothic"/>
                <a:ea typeface="Century Gothic"/>
                <a:cs typeface="Century Gothic"/>
                <a:sym typeface="Century Gothic"/>
              </a:rPr>
              <a:t>Income: Over $100,000</a:t>
            </a:r>
            <a:endParaRPr>
              <a:solidFill>
                <a:srgbClr val="FFFFFF"/>
              </a:solidFill>
              <a:latin typeface="Century Gothic"/>
              <a:ea typeface="Century Gothic"/>
              <a:cs typeface="Century Gothic"/>
              <a:sym typeface="Century Gothic"/>
            </a:endParaRPr>
          </a:p>
          <a:p>
            <a:pPr indent="-361950" lvl="0" marL="457200" rtl="0" algn="l">
              <a:spcBef>
                <a:spcPts val="0"/>
              </a:spcBef>
              <a:spcAft>
                <a:spcPts val="0"/>
              </a:spcAft>
              <a:buClr>
                <a:srgbClr val="FFFFFF"/>
              </a:buClr>
              <a:buSzPts val="2100"/>
              <a:buFont typeface="Century Gothic"/>
              <a:buChar char="•"/>
            </a:pPr>
            <a:r>
              <a:rPr lang="en">
                <a:solidFill>
                  <a:srgbClr val="FFFFFF"/>
                </a:solidFill>
                <a:latin typeface="Century Gothic"/>
                <a:ea typeface="Century Gothic"/>
                <a:cs typeface="Century Gothic"/>
                <a:sym typeface="Century Gothic"/>
              </a:rPr>
              <a:t>Lives in California</a:t>
            </a:r>
            <a:endParaRPr>
              <a:solidFill>
                <a:srgbClr val="FFFFFF"/>
              </a:solidFill>
              <a:latin typeface="Century Gothic"/>
              <a:ea typeface="Century Gothic"/>
              <a:cs typeface="Century Gothic"/>
              <a:sym typeface="Century Gothic"/>
            </a:endParaRPr>
          </a:p>
        </p:txBody>
      </p:sp>
      <p:pic>
        <p:nvPicPr>
          <p:cNvPr id="174" name="Google Shape;174;p30" title="madeline_do.mp4">
            <a:hlinkClick r:id="rId3"/>
          </p:cNvPr>
          <p:cNvPicPr preferRelativeResize="0"/>
          <p:nvPr/>
        </p:nvPicPr>
        <p:blipFill>
          <a:blip r:embed="rId4">
            <a:alphaModFix/>
          </a:blip>
          <a:stretch>
            <a:fillRect/>
          </a:stretch>
        </p:blipFill>
        <p:spPr>
          <a:xfrm>
            <a:off x="8206675" y="4440500"/>
            <a:ext cx="937325" cy="703000"/>
          </a:xfrm>
          <a:prstGeom prst="rect">
            <a:avLst/>
          </a:prstGeom>
          <a:noFill/>
          <a:ln>
            <a:noFill/>
          </a:ln>
        </p:spPr>
      </p:pic>
      <p:pic>
        <p:nvPicPr>
          <p:cNvPr id="175" name="Google Shape;175;p30"/>
          <p:cNvPicPr preferRelativeResize="0"/>
          <p:nvPr/>
        </p:nvPicPr>
        <p:blipFill>
          <a:blip r:embed="rId5">
            <a:alphaModFix/>
          </a:blip>
          <a:stretch>
            <a:fillRect/>
          </a:stretch>
        </p:blipFill>
        <p:spPr>
          <a:xfrm>
            <a:off x="5396100" y="929850"/>
            <a:ext cx="2603850" cy="2603850"/>
          </a:xfrm>
          <a:prstGeom prst="rect">
            <a:avLst/>
          </a:prstGeom>
          <a:noFill/>
          <a:ln>
            <a:noFill/>
          </a:ln>
        </p:spPr>
      </p:pic>
      <p:pic>
        <p:nvPicPr>
          <p:cNvPr id="176" name="Google Shape;176;p30"/>
          <p:cNvPicPr preferRelativeResize="0"/>
          <p:nvPr/>
        </p:nvPicPr>
        <p:blipFill>
          <a:blip r:embed="rId6">
            <a:alphaModFix/>
          </a:blip>
          <a:stretch>
            <a:fillRect/>
          </a:stretch>
        </p:blipFill>
        <p:spPr>
          <a:xfrm>
            <a:off x="1560275" y="2758100"/>
            <a:ext cx="2385400" cy="2385400"/>
          </a:xfrm>
          <a:prstGeom prst="rect">
            <a:avLst/>
          </a:prstGeom>
          <a:noFill/>
          <a:ln>
            <a:noFill/>
          </a:ln>
        </p:spPr>
      </p:pic>
      <p:pic>
        <p:nvPicPr>
          <p:cNvPr id="177" name="Google Shape;177;p30"/>
          <p:cNvPicPr preferRelativeResize="0"/>
          <p:nvPr/>
        </p:nvPicPr>
        <p:blipFill>
          <a:blip r:embed="rId7">
            <a:alphaModFix/>
          </a:blip>
          <a:stretch>
            <a:fillRect/>
          </a:stretch>
        </p:blipFill>
        <p:spPr>
          <a:xfrm>
            <a:off x="8181550" y="0"/>
            <a:ext cx="962450" cy="9624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1" name="Shape 181"/>
        <p:cNvGrpSpPr/>
        <p:nvPr/>
      </p:nvGrpSpPr>
      <p:grpSpPr>
        <a:xfrm>
          <a:off x="0" y="0"/>
          <a:ext cx="0" cy="0"/>
          <a:chOff x="0" y="0"/>
          <a:chExt cx="0" cy="0"/>
        </a:xfrm>
      </p:grpSpPr>
      <p:sp>
        <p:nvSpPr>
          <p:cNvPr id="182" name="Google Shape;182;p31"/>
          <p:cNvSpPr txBox="1"/>
          <p:nvPr>
            <p:ph type="title"/>
          </p:nvPr>
        </p:nvSpPr>
        <p:spPr>
          <a:xfrm>
            <a:off x="628650" y="273844"/>
            <a:ext cx="7886700" cy="994200"/>
          </a:xfrm>
          <a:prstGeom prst="rect">
            <a:avLst/>
          </a:prstGeom>
        </p:spPr>
        <p:txBody>
          <a:bodyPr anchorCtr="0" anchor="ctr" bIns="68575" lIns="68575" spcFirstLastPara="1" rIns="68575" wrap="square" tIns="68575">
            <a:noAutofit/>
          </a:bodyPr>
          <a:lstStyle/>
          <a:p>
            <a:pPr indent="0" lvl="0" marL="0" rtl="0" algn="l">
              <a:spcBef>
                <a:spcPts val="0"/>
              </a:spcBef>
              <a:spcAft>
                <a:spcPts val="0"/>
              </a:spcAft>
              <a:buNone/>
            </a:pPr>
            <a:r>
              <a:rPr lang="en">
                <a:solidFill>
                  <a:srgbClr val="FFFFFF"/>
                </a:solidFill>
                <a:latin typeface="Century Gothic"/>
                <a:ea typeface="Century Gothic"/>
                <a:cs typeface="Century Gothic"/>
                <a:sym typeface="Century Gothic"/>
              </a:rPr>
              <a:t>Tester 3: bag317</a:t>
            </a:r>
            <a:endParaRPr>
              <a:solidFill>
                <a:srgbClr val="FFFFFF"/>
              </a:solidFill>
              <a:latin typeface="Century Gothic"/>
              <a:ea typeface="Century Gothic"/>
              <a:cs typeface="Century Gothic"/>
              <a:sym typeface="Century Gothic"/>
            </a:endParaRPr>
          </a:p>
        </p:txBody>
      </p:sp>
      <p:sp>
        <p:nvSpPr>
          <p:cNvPr id="183" name="Google Shape;183;p31"/>
          <p:cNvSpPr txBox="1"/>
          <p:nvPr>
            <p:ph idx="1" type="body"/>
          </p:nvPr>
        </p:nvSpPr>
        <p:spPr>
          <a:xfrm>
            <a:off x="628650" y="1369225"/>
            <a:ext cx="8392800" cy="3263400"/>
          </a:xfrm>
          <a:prstGeom prst="rect">
            <a:avLst/>
          </a:prstGeom>
        </p:spPr>
        <p:txBody>
          <a:bodyPr anchorCtr="0" anchor="t" bIns="68575" lIns="68575" spcFirstLastPara="1" rIns="68575" wrap="square" tIns="68575">
            <a:noAutofit/>
          </a:bodyPr>
          <a:lstStyle/>
          <a:p>
            <a:pPr indent="-361950" lvl="0" marL="457200" rtl="0" algn="l">
              <a:spcBef>
                <a:spcPts val="800"/>
              </a:spcBef>
              <a:spcAft>
                <a:spcPts val="0"/>
              </a:spcAft>
              <a:buClr>
                <a:srgbClr val="FFFFFF"/>
              </a:buClr>
              <a:buSzPts val="2100"/>
              <a:buFont typeface="Century Gothic"/>
              <a:buChar char="•"/>
            </a:pPr>
            <a:r>
              <a:rPr lang="en">
                <a:solidFill>
                  <a:srgbClr val="FFFFFF"/>
                </a:solidFill>
                <a:latin typeface="Century Gothic"/>
                <a:ea typeface="Century Gothic"/>
                <a:cs typeface="Century Gothic"/>
                <a:sym typeface="Century Gothic"/>
              </a:rPr>
              <a:t>Gender: Female</a:t>
            </a:r>
            <a:endParaRPr>
              <a:solidFill>
                <a:srgbClr val="FFFFFF"/>
              </a:solidFill>
              <a:latin typeface="Century Gothic"/>
              <a:ea typeface="Century Gothic"/>
              <a:cs typeface="Century Gothic"/>
              <a:sym typeface="Century Gothic"/>
            </a:endParaRPr>
          </a:p>
          <a:p>
            <a:pPr indent="-361950" lvl="0" marL="457200" rtl="0" algn="l">
              <a:spcBef>
                <a:spcPts val="0"/>
              </a:spcBef>
              <a:spcAft>
                <a:spcPts val="0"/>
              </a:spcAft>
              <a:buClr>
                <a:srgbClr val="FFFFFF"/>
              </a:buClr>
              <a:buSzPts val="2100"/>
              <a:buFont typeface="Century Gothic"/>
              <a:buChar char="•"/>
            </a:pPr>
            <a:r>
              <a:rPr lang="en">
                <a:solidFill>
                  <a:srgbClr val="FFFFFF"/>
                </a:solidFill>
                <a:latin typeface="Century Gothic"/>
                <a:ea typeface="Century Gothic"/>
                <a:cs typeface="Century Gothic"/>
                <a:sym typeface="Century Gothic"/>
              </a:rPr>
              <a:t>Age: 25</a:t>
            </a:r>
            <a:endParaRPr>
              <a:solidFill>
                <a:srgbClr val="FFFFFF"/>
              </a:solidFill>
              <a:latin typeface="Century Gothic"/>
              <a:ea typeface="Century Gothic"/>
              <a:cs typeface="Century Gothic"/>
              <a:sym typeface="Century Gothic"/>
            </a:endParaRPr>
          </a:p>
          <a:p>
            <a:pPr indent="-361950" lvl="0" marL="457200" rtl="0" algn="l">
              <a:spcBef>
                <a:spcPts val="0"/>
              </a:spcBef>
              <a:spcAft>
                <a:spcPts val="0"/>
              </a:spcAft>
              <a:buClr>
                <a:srgbClr val="FFFFFF"/>
              </a:buClr>
              <a:buSzPts val="2100"/>
              <a:buFont typeface="Century Gothic"/>
              <a:buChar char="•"/>
            </a:pPr>
            <a:r>
              <a:rPr lang="en">
                <a:solidFill>
                  <a:srgbClr val="FFFFFF"/>
                </a:solidFill>
                <a:latin typeface="Century Gothic"/>
                <a:ea typeface="Century Gothic"/>
                <a:cs typeface="Century Gothic"/>
                <a:sym typeface="Century Gothic"/>
              </a:rPr>
              <a:t>Income: $40,000-$100,000</a:t>
            </a:r>
            <a:endParaRPr>
              <a:solidFill>
                <a:srgbClr val="FFFFFF"/>
              </a:solidFill>
              <a:latin typeface="Century Gothic"/>
              <a:ea typeface="Century Gothic"/>
              <a:cs typeface="Century Gothic"/>
              <a:sym typeface="Century Gothic"/>
            </a:endParaRPr>
          </a:p>
          <a:p>
            <a:pPr indent="-361950" lvl="0" marL="457200" rtl="0" algn="l">
              <a:spcBef>
                <a:spcPts val="0"/>
              </a:spcBef>
              <a:spcAft>
                <a:spcPts val="0"/>
              </a:spcAft>
              <a:buClr>
                <a:srgbClr val="FFFFFF"/>
              </a:buClr>
              <a:buSzPts val="2100"/>
              <a:buFont typeface="Century Gothic"/>
              <a:buChar char="•"/>
            </a:pPr>
            <a:r>
              <a:rPr lang="en">
                <a:solidFill>
                  <a:srgbClr val="FFFFFF"/>
                </a:solidFill>
                <a:latin typeface="Century Gothic"/>
                <a:ea typeface="Century Gothic"/>
                <a:cs typeface="Century Gothic"/>
                <a:sym typeface="Century Gothic"/>
              </a:rPr>
              <a:t>Lives in </a:t>
            </a:r>
            <a:r>
              <a:rPr lang="en">
                <a:solidFill>
                  <a:srgbClr val="FFFFFF"/>
                </a:solidFill>
                <a:latin typeface="Century Gothic"/>
                <a:ea typeface="Century Gothic"/>
                <a:cs typeface="Century Gothic"/>
                <a:sym typeface="Century Gothic"/>
              </a:rPr>
              <a:t>Massachusetts</a:t>
            </a:r>
            <a:r>
              <a:rPr lang="en">
                <a:solidFill>
                  <a:srgbClr val="FFFFFF"/>
                </a:solidFill>
                <a:latin typeface="Century Gothic"/>
                <a:ea typeface="Century Gothic"/>
                <a:cs typeface="Century Gothic"/>
                <a:sym typeface="Century Gothic"/>
              </a:rPr>
              <a:t> </a:t>
            </a:r>
            <a:endParaRPr>
              <a:solidFill>
                <a:srgbClr val="FFFFFF"/>
              </a:solidFill>
              <a:latin typeface="Century Gothic"/>
              <a:ea typeface="Century Gothic"/>
              <a:cs typeface="Century Gothic"/>
              <a:sym typeface="Century Gothic"/>
            </a:endParaRPr>
          </a:p>
        </p:txBody>
      </p:sp>
      <p:pic>
        <p:nvPicPr>
          <p:cNvPr id="184" name="Google Shape;184;p31" title="bag317.mp4">
            <a:hlinkClick r:id="rId3"/>
          </p:cNvPr>
          <p:cNvPicPr preferRelativeResize="0"/>
          <p:nvPr/>
        </p:nvPicPr>
        <p:blipFill>
          <a:blip r:embed="rId4">
            <a:alphaModFix/>
          </a:blip>
          <a:stretch>
            <a:fillRect/>
          </a:stretch>
        </p:blipFill>
        <p:spPr>
          <a:xfrm>
            <a:off x="8167425" y="4411050"/>
            <a:ext cx="976574" cy="732450"/>
          </a:xfrm>
          <a:prstGeom prst="rect">
            <a:avLst/>
          </a:prstGeom>
          <a:noFill/>
          <a:ln>
            <a:noFill/>
          </a:ln>
        </p:spPr>
      </p:pic>
      <p:pic>
        <p:nvPicPr>
          <p:cNvPr id="185" name="Google Shape;185;p31"/>
          <p:cNvPicPr preferRelativeResize="0"/>
          <p:nvPr/>
        </p:nvPicPr>
        <p:blipFill>
          <a:blip r:embed="rId5">
            <a:alphaModFix/>
          </a:blip>
          <a:stretch>
            <a:fillRect/>
          </a:stretch>
        </p:blipFill>
        <p:spPr>
          <a:xfrm>
            <a:off x="5351200" y="711075"/>
            <a:ext cx="2713199" cy="2713201"/>
          </a:xfrm>
          <a:prstGeom prst="rect">
            <a:avLst/>
          </a:prstGeom>
          <a:noFill/>
          <a:ln>
            <a:noFill/>
          </a:ln>
        </p:spPr>
      </p:pic>
      <p:pic>
        <p:nvPicPr>
          <p:cNvPr id="186" name="Google Shape;186;p31"/>
          <p:cNvPicPr preferRelativeResize="0"/>
          <p:nvPr/>
        </p:nvPicPr>
        <p:blipFill>
          <a:blip r:embed="rId6">
            <a:alphaModFix/>
          </a:blip>
          <a:stretch>
            <a:fillRect/>
          </a:stretch>
        </p:blipFill>
        <p:spPr>
          <a:xfrm>
            <a:off x="1537000" y="2598675"/>
            <a:ext cx="2214443" cy="1878925"/>
          </a:xfrm>
          <a:prstGeom prst="rect">
            <a:avLst/>
          </a:prstGeom>
          <a:noFill/>
          <a:ln>
            <a:noFill/>
          </a:ln>
        </p:spPr>
      </p:pic>
      <p:pic>
        <p:nvPicPr>
          <p:cNvPr id="187" name="Google Shape;187;p31"/>
          <p:cNvPicPr preferRelativeResize="0"/>
          <p:nvPr/>
        </p:nvPicPr>
        <p:blipFill>
          <a:blip r:embed="rId7">
            <a:alphaModFix/>
          </a:blip>
          <a:stretch>
            <a:fillRect/>
          </a:stretch>
        </p:blipFill>
        <p:spPr>
          <a:xfrm>
            <a:off x="8181550" y="0"/>
            <a:ext cx="962450" cy="9624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1" name="Shape 191"/>
        <p:cNvGrpSpPr/>
        <p:nvPr/>
      </p:nvGrpSpPr>
      <p:grpSpPr>
        <a:xfrm>
          <a:off x="0" y="0"/>
          <a:ext cx="0" cy="0"/>
          <a:chOff x="0" y="0"/>
          <a:chExt cx="0" cy="0"/>
        </a:xfrm>
      </p:grpSpPr>
      <p:sp>
        <p:nvSpPr>
          <p:cNvPr id="192" name="Google Shape;192;p32"/>
          <p:cNvSpPr txBox="1"/>
          <p:nvPr>
            <p:ph type="title"/>
          </p:nvPr>
        </p:nvSpPr>
        <p:spPr>
          <a:xfrm>
            <a:off x="0" y="273850"/>
            <a:ext cx="9075300" cy="994200"/>
          </a:xfrm>
          <a:prstGeom prst="rect">
            <a:avLst/>
          </a:prstGeom>
        </p:spPr>
        <p:txBody>
          <a:bodyPr anchorCtr="0" anchor="ctr" bIns="68575" lIns="68575" spcFirstLastPara="1" rIns="68575" wrap="square" tIns="68575">
            <a:noAutofit/>
          </a:bodyPr>
          <a:lstStyle/>
          <a:p>
            <a:pPr indent="0" lvl="0" marL="0" rtl="0" algn="ctr">
              <a:spcBef>
                <a:spcPts val="0"/>
              </a:spcBef>
              <a:spcAft>
                <a:spcPts val="0"/>
              </a:spcAft>
              <a:buNone/>
            </a:pPr>
            <a:r>
              <a:rPr lang="en">
                <a:solidFill>
                  <a:srgbClr val="FFFFFF"/>
                </a:solidFill>
                <a:latin typeface="Century Gothic"/>
                <a:ea typeface="Century Gothic"/>
                <a:cs typeface="Century Gothic"/>
                <a:sym typeface="Century Gothic"/>
              </a:rPr>
              <a:t>Test Plan</a:t>
            </a:r>
            <a:endParaRPr>
              <a:solidFill>
                <a:srgbClr val="FFFFFF"/>
              </a:solidFill>
              <a:latin typeface="Century Gothic"/>
              <a:ea typeface="Century Gothic"/>
              <a:cs typeface="Century Gothic"/>
              <a:sym typeface="Century Gothic"/>
            </a:endParaRPr>
          </a:p>
        </p:txBody>
      </p:sp>
      <p:pic>
        <p:nvPicPr>
          <p:cNvPr id="193" name="Google Shape;193;p32"/>
          <p:cNvPicPr preferRelativeResize="0"/>
          <p:nvPr/>
        </p:nvPicPr>
        <p:blipFill rotWithShape="1">
          <a:blip r:embed="rId3">
            <a:alphaModFix/>
          </a:blip>
          <a:srcRect b="12720" l="39111" r="15377" t="36779"/>
          <a:stretch/>
        </p:blipFill>
        <p:spPr>
          <a:xfrm>
            <a:off x="1388150" y="1056875"/>
            <a:ext cx="6299002" cy="3931625"/>
          </a:xfrm>
          <a:prstGeom prst="rect">
            <a:avLst/>
          </a:prstGeom>
          <a:noFill/>
          <a:ln>
            <a:noFill/>
          </a:ln>
        </p:spPr>
      </p:pic>
      <p:pic>
        <p:nvPicPr>
          <p:cNvPr id="194" name="Google Shape;194;p32" title="Slide 8.mp4">
            <a:hlinkClick r:id="rId4"/>
          </p:cNvPr>
          <p:cNvPicPr preferRelativeResize="0"/>
          <p:nvPr/>
        </p:nvPicPr>
        <p:blipFill>
          <a:blip r:embed="rId5">
            <a:alphaModFix/>
          </a:blip>
          <a:stretch>
            <a:fillRect/>
          </a:stretch>
        </p:blipFill>
        <p:spPr>
          <a:xfrm>
            <a:off x="8283975" y="4498475"/>
            <a:ext cx="860024" cy="6450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8" name="Shape 198"/>
        <p:cNvGrpSpPr/>
        <p:nvPr/>
      </p:nvGrpSpPr>
      <p:grpSpPr>
        <a:xfrm>
          <a:off x="0" y="0"/>
          <a:ext cx="0" cy="0"/>
          <a:chOff x="0" y="0"/>
          <a:chExt cx="0" cy="0"/>
        </a:xfrm>
      </p:grpSpPr>
      <p:sp>
        <p:nvSpPr>
          <p:cNvPr id="199" name="Google Shape;199;p33"/>
          <p:cNvSpPr txBox="1"/>
          <p:nvPr>
            <p:ph type="title"/>
          </p:nvPr>
        </p:nvSpPr>
        <p:spPr>
          <a:xfrm>
            <a:off x="628650" y="155144"/>
            <a:ext cx="7886700" cy="994200"/>
          </a:xfrm>
          <a:prstGeom prst="rect">
            <a:avLst/>
          </a:prstGeom>
        </p:spPr>
        <p:txBody>
          <a:bodyPr anchorCtr="0" anchor="ctr" bIns="68575" lIns="68575" spcFirstLastPara="1" rIns="68575" wrap="square" tIns="68575">
            <a:noAutofit/>
          </a:bodyPr>
          <a:lstStyle/>
          <a:p>
            <a:pPr indent="0" lvl="0" marL="0" rtl="0" algn="ctr">
              <a:spcBef>
                <a:spcPts val="0"/>
              </a:spcBef>
              <a:spcAft>
                <a:spcPts val="0"/>
              </a:spcAft>
              <a:buNone/>
            </a:pPr>
            <a:r>
              <a:rPr lang="en">
                <a:solidFill>
                  <a:srgbClr val="FFFFFF"/>
                </a:solidFill>
                <a:latin typeface="Century Gothic"/>
                <a:ea typeface="Century Gothic"/>
                <a:cs typeface="Century Gothic"/>
                <a:sym typeface="Century Gothic"/>
              </a:rPr>
              <a:t>Average </a:t>
            </a:r>
            <a:r>
              <a:rPr lang="en">
                <a:solidFill>
                  <a:srgbClr val="FFFFFF"/>
                </a:solidFill>
                <a:latin typeface="Century Gothic"/>
                <a:ea typeface="Century Gothic"/>
                <a:cs typeface="Century Gothic"/>
                <a:sym typeface="Century Gothic"/>
              </a:rPr>
              <a:t>Time Taken for Sub-Tasks</a:t>
            </a:r>
            <a:endParaRPr>
              <a:solidFill>
                <a:srgbClr val="FFFFFF"/>
              </a:solidFill>
              <a:latin typeface="Century Gothic"/>
              <a:ea typeface="Century Gothic"/>
              <a:cs typeface="Century Gothic"/>
              <a:sym typeface="Century Gothic"/>
            </a:endParaRPr>
          </a:p>
        </p:txBody>
      </p:sp>
      <p:pic>
        <p:nvPicPr>
          <p:cNvPr id="200" name="Google Shape;200;p33" title="Chart"/>
          <p:cNvPicPr preferRelativeResize="0"/>
          <p:nvPr/>
        </p:nvPicPr>
        <p:blipFill>
          <a:blip r:embed="rId3">
            <a:alphaModFix/>
          </a:blip>
          <a:stretch>
            <a:fillRect/>
          </a:stretch>
        </p:blipFill>
        <p:spPr>
          <a:xfrm>
            <a:off x="1771613" y="1423700"/>
            <a:ext cx="5600775" cy="3167638"/>
          </a:xfrm>
          <a:prstGeom prst="rect">
            <a:avLst/>
          </a:prstGeom>
          <a:noFill/>
          <a:ln>
            <a:noFill/>
          </a:ln>
        </p:spPr>
      </p:pic>
      <p:pic>
        <p:nvPicPr>
          <p:cNvPr id="201" name="Google Shape;201;p33" title="Points scored"/>
          <p:cNvPicPr preferRelativeResize="0"/>
          <p:nvPr/>
        </p:nvPicPr>
        <p:blipFill>
          <a:blip r:embed="rId4">
            <a:alphaModFix/>
          </a:blip>
          <a:stretch>
            <a:fillRect/>
          </a:stretch>
        </p:blipFill>
        <p:spPr>
          <a:xfrm>
            <a:off x="1513375" y="1149350"/>
            <a:ext cx="6117249" cy="3782501"/>
          </a:xfrm>
          <a:prstGeom prst="rect">
            <a:avLst/>
          </a:prstGeom>
          <a:noFill/>
          <a:ln>
            <a:noFill/>
          </a:ln>
        </p:spPr>
      </p:pic>
      <p:pic>
        <p:nvPicPr>
          <p:cNvPr id="202" name="Google Shape;202;p33" title="Slide 9.mp4">
            <a:hlinkClick r:id="rId5"/>
          </p:cNvPr>
          <p:cNvPicPr preferRelativeResize="0"/>
          <p:nvPr/>
        </p:nvPicPr>
        <p:blipFill>
          <a:blip r:embed="rId6">
            <a:alphaModFix/>
          </a:blip>
          <a:stretch>
            <a:fillRect/>
          </a:stretch>
        </p:blipFill>
        <p:spPr>
          <a:xfrm>
            <a:off x="8293400" y="4505550"/>
            <a:ext cx="850600" cy="6379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